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0.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1.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2.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3.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4.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13" r:id="rId2"/>
    <p:sldMasterId id="2147483757" r:id="rId3"/>
    <p:sldMasterId id="2147483766" r:id="rId4"/>
    <p:sldMasterId id="2147483801" r:id="rId5"/>
    <p:sldMasterId id="2147483803" r:id="rId6"/>
    <p:sldMasterId id="2147483850" r:id="rId7"/>
    <p:sldMasterId id="2147483873" r:id="rId8"/>
    <p:sldMasterId id="2147483889" r:id="rId9"/>
    <p:sldMasterId id="2147483898" r:id="rId10"/>
    <p:sldMasterId id="2147483940" r:id="rId11"/>
    <p:sldMasterId id="2147483963" r:id="rId12"/>
    <p:sldMasterId id="2147483988" r:id="rId13"/>
    <p:sldMasterId id="2147484018" r:id="rId14"/>
    <p:sldMasterId id="2147484043" r:id="rId15"/>
  </p:sldMasterIdLst>
  <p:notesMasterIdLst>
    <p:notesMasterId r:id="rId48"/>
  </p:notesMasterIdLst>
  <p:handoutMasterIdLst>
    <p:handoutMasterId r:id="rId49"/>
  </p:handoutMasterIdLst>
  <p:sldIdLst>
    <p:sldId id="827" r:id="rId16"/>
    <p:sldId id="824" r:id="rId17"/>
    <p:sldId id="765" r:id="rId18"/>
    <p:sldId id="772" r:id="rId19"/>
    <p:sldId id="778" r:id="rId20"/>
    <p:sldId id="779" r:id="rId21"/>
    <p:sldId id="781" r:id="rId22"/>
    <p:sldId id="782" r:id="rId23"/>
    <p:sldId id="784" r:id="rId24"/>
    <p:sldId id="783" r:id="rId25"/>
    <p:sldId id="787" r:id="rId26"/>
    <p:sldId id="786" r:id="rId27"/>
    <p:sldId id="785" r:id="rId28"/>
    <p:sldId id="791" r:id="rId29"/>
    <p:sldId id="793" r:id="rId30"/>
    <p:sldId id="817" r:id="rId31"/>
    <p:sldId id="790" r:id="rId32"/>
    <p:sldId id="796" r:id="rId33"/>
    <p:sldId id="797" r:id="rId34"/>
    <p:sldId id="805" r:id="rId35"/>
    <p:sldId id="819" r:id="rId36"/>
    <p:sldId id="820" r:id="rId37"/>
    <p:sldId id="804" r:id="rId38"/>
    <p:sldId id="815" r:id="rId39"/>
    <p:sldId id="808" r:id="rId40"/>
    <p:sldId id="809" r:id="rId41"/>
    <p:sldId id="810" r:id="rId42"/>
    <p:sldId id="811" r:id="rId43"/>
    <p:sldId id="812" r:id="rId44"/>
    <p:sldId id="826" r:id="rId45"/>
    <p:sldId id="825" r:id="rId46"/>
    <p:sldId id="816" r:id="rId47"/>
  </p:sldIdLst>
  <p:sldSz cx="10972800" cy="7315200"/>
  <p:notesSz cx="7023100" cy="9309100"/>
  <p:defaultTextStyle>
    <a:defPPr>
      <a:defRPr lang="en-US"/>
    </a:defPPr>
    <a:lvl1pPr marL="0" algn="l" defTabSz="1025379" rtl="0" eaLnBrk="1" latinLnBrk="0" hangingPunct="1">
      <a:defRPr sz="2100" kern="1200">
        <a:solidFill>
          <a:schemeClr val="tx1"/>
        </a:solidFill>
        <a:latin typeface="+mn-lt"/>
        <a:ea typeface="+mn-ea"/>
        <a:cs typeface="+mn-cs"/>
      </a:defRPr>
    </a:lvl1pPr>
    <a:lvl2pPr marL="512690" algn="l" defTabSz="1025379" rtl="0" eaLnBrk="1" latinLnBrk="0" hangingPunct="1">
      <a:defRPr sz="2100" kern="1200">
        <a:solidFill>
          <a:schemeClr val="tx1"/>
        </a:solidFill>
        <a:latin typeface="+mn-lt"/>
        <a:ea typeface="+mn-ea"/>
        <a:cs typeface="+mn-cs"/>
      </a:defRPr>
    </a:lvl2pPr>
    <a:lvl3pPr marL="1025379" algn="l" defTabSz="1025379" rtl="0" eaLnBrk="1" latinLnBrk="0" hangingPunct="1">
      <a:defRPr sz="2100" kern="1200">
        <a:solidFill>
          <a:schemeClr val="tx1"/>
        </a:solidFill>
        <a:latin typeface="+mn-lt"/>
        <a:ea typeface="+mn-ea"/>
        <a:cs typeface="+mn-cs"/>
      </a:defRPr>
    </a:lvl3pPr>
    <a:lvl4pPr marL="1538066" algn="l" defTabSz="1025379" rtl="0" eaLnBrk="1" latinLnBrk="0" hangingPunct="1">
      <a:defRPr sz="2100" kern="1200">
        <a:solidFill>
          <a:schemeClr val="tx1"/>
        </a:solidFill>
        <a:latin typeface="+mn-lt"/>
        <a:ea typeface="+mn-ea"/>
        <a:cs typeface="+mn-cs"/>
      </a:defRPr>
    </a:lvl4pPr>
    <a:lvl5pPr marL="2050756" algn="l" defTabSz="1025379" rtl="0" eaLnBrk="1" latinLnBrk="0" hangingPunct="1">
      <a:defRPr sz="2100" kern="1200">
        <a:solidFill>
          <a:schemeClr val="tx1"/>
        </a:solidFill>
        <a:latin typeface="+mn-lt"/>
        <a:ea typeface="+mn-ea"/>
        <a:cs typeface="+mn-cs"/>
      </a:defRPr>
    </a:lvl5pPr>
    <a:lvl6pPr marL="2563449" algn="l" defTabSz="1025379" rtl="0" eaLnBrk="1" latinLnBrk="0" hangingPunct="1">
      <a:defRPr sz="2100" kern="1200">
        <a:solidFill>
          <a:schemeClr val="tx1"/>
        </a:solidFill>
        <a:latin typeface="+mn-lt"/>
        <a:ea typeface="+mn-ea"/>
        <a:cs typeface="+mn-cs"/>
      </a:defRPr>
    </a:lvl6pPr>
    <a:lvl7pPr marL="3076135" algn="l" defTabSz="1025379" rtl="0" eaLnBrk="1" latinLnBrk="0" hangingPunct="1">
      <a:defRPr sz="2100" kern="1200">
        <a:solidFill>
          <a:schemeClr val="tx1"/>
        </a:solidFill>
        <a:latin typeface="+mn-lt"/>
        <a:ea typeface="+mn-ea"/>
        <a:cs typeface="+mn-cs"/>
      </a:defRPr>
    </a:lvl7pPr>
    <a:lvl8pPr marL="3588824" algn="l" defTabSz="1025379" rtl="0" eaLnBrk="1" latinLnBrk="0" hangingPunct="1">
      <a:defRPr sz="2100" kern="1200">
        <a:solidFill>
          <a:schemeClr val="tx1"/>
        </a:solidFill>
        <a:latin typeface="+mn-lt"/>
        <a:ea typeface="+mn-ea"/>
        <a:cs typeface="+mn-cs"/>
      </a:defRPr>
    </a:lvl8pPr>
    <a:lvl9pPr marL="4101516" algn="l" defTabSz="1025379"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70CE0A-7D70-E443-BE1E-27790F01D47D}">
          <p14:sldIdLst>
            <p14:sldId id="827"/>
            <p14:sldId id="824"/>
            <p14:sldId id="765"/>
            <p14:sldId id="772"/>
            <p14:sldId id="778"/>
            <p14:sldId id="779"/>
            <p14:sldId id="781"/>
            <p14:sldId id="782"/>
            <p14:sldId id="784"/>
            <p14:sldId id="783"/>
            <p14:sldId id="787"/>
            <p14:sldId id="786"/>
            <p14:sldId id="785"/>
            <p14:sldId id="791"/>
            <p14:sldId id="793"/>
            <p14:sldId id="817"/>
            <p14:sldId id="790"/>
            <p14:sldId id="796"/>
            <p14:sldId id="797"/>
            <p14:sldId id="805"/>
            <p14:sldId id="819"/>
            <p14:sldId id="820"/>
            <p14:sldId id="804"/>
            <p14:sldId id="815"/>
            <p14:sldId id="808"/>
            <p14:sldId id="809"/>
            <p14:sldId id="810"/>
            <p14:sldId id="811"/>
            <p14:sldId id="812"/>
            <p14:sldId id="826"/>
            <p14:sldId id="825"/>
            <p14:sldId id="81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Horn" initials="MH" lastIdx="9" clrIdx="0"/>
  <p:cmAuthor id="1" name="Kate Blosveren" initials="KB" lastIdx="1" clrIdx="1"/>
  <p:cmAuthor id="2" name="Allison Jones" initials="" lastIdx="11" clrIdx="2"/>
  <p:cmAuthor id="3" name="Jennifer Childress" initials="JC" lastIdx="3" clrIdx="3"/>
  <p:cmAuthor id="4" name="Matthew Frizzell" initials="MOF" lastIdx="15" clrIdx="4"/>
  <p:cmAuthor id="5" name="Zachary Child" initials="ZC" lastIdx="8"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504D"/>
    <a:srgbClr val="C0504D"/>
    <a:srgbClr val="F4E9E9"/>
    <a:srgbClr val="E9EDF4"/>
    <a:srgbClr val="F57E20"/>
    <a:srgbClr val="FA8606"/>
    <a:srgbClr val="FF9900"/>
    <a:srgbClr val="9ACA3C"/>
    <a:srgbClr val="303A96"/>
    <a:srgbClr val="F875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87692" autoAdjust="0"/>
  </p:normalViewPr>
  <p:slideViewPr>
    <p:cSldViewPr>
      <p:cViewPr>
        <p:scale>
          <a:sx n="60" d="100"/>
          <a:sy n="60" d="100"/>
        </p:scale>
        <p:origin x="-1956" y="-348"/>
      </p:cViewPr>
      <p:guideLst>
        <p:guide orient="horz" pos="2304"/>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55" d="100"/>
          <a:sy n="55" d="100"/>
        </p:scale>
        <p:origin x="-1854"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VAFSCL1_GSEHD01_SERVER\GSEHD01\GROUP\CEP\Matthew\NGSS\Table%202a.nc.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Naomi\Dropbox\CEP%20NGSS\Q%235\pie%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AFSCL1_GSEHD01_SERVER\GSEHD01\GROUP\CEP\Matthew\NGSS\Table%202a.n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ictor\Dropbox\CEP%20NGSS\data\subgroup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VAFSCL1_GSEHD01_SERVER\GSEHD01\GROUP\CEP\Matthew\NGSS\Trends%20in%20HS%20Exit%20Exams%20or%20Science-JM%2012-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AFSCL1_GSEHD01_SERVER\GSEHD01\GROUP\CEP\Matthew\NGSS\High%20School%20Diploma%20Requirements\Trends%20in%20HS%20Exit%20Exams%20or%20Science-JM%2012-1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AFSCL1_GSEHD01_SERVER\GSEHD01\GROUP\CEP\Matthew\NGSS\College%20Admission%20Requirements\Trends%20in%20College%20Admissions%20Requiremen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VAFSCL1_GSEHD01_SERVER\GSEHD01\GROUP\CEP\Matthew\NGSS\College%20Admission%20Requirements\Trends%20in%20College%20Admissions%20Requiremen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VAFSCL1_GSEHD01_SERVER\GSEHD01\GROUP\CEP\Matthew\NGSS\College%20Admission%20Requirements\Trends%20in%20College%20Admissions%20Requirem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Biology</c:v>
          </c:tx>
          <c:invertIfNegative val="0"/>
          <c:dLbls>
            <c:txPr>
              <a:bodyPr/>
              <a:lstStyle/>
              <a:p>
                <a:pPr>
                  <a:defRPr sz="2000"/>
                </a:pPr>
                <a:endParaRPr lang="en-US"/>
              </a:p>
            </c:txPr>
            <c:dLblPos val="inEnd"/>
            <c:showLegendKey val="0"/>
            <c:showVal val="1"/>
            <c:showCatName val="0"/>
            <c:showSerName val="0"/>
            <c:showPercent val="0"/>
            <c:showBubbleSize val="0"/>
            <c:showLeaderLines val="0"/>
          </c:dLbls>
          <c:cat>
            <c:numRef>
              <c:f>(historic!$B$77,historic!$D$77)</c:f>
              <c:numCache>
                <c:formatCode>General</c:formatCode>
                <c:ptCount val="2"/>
                <c:pt idx="0">
                  <c:v>1990</c:v>
                </c:pt>
                <c:pt idx="1">
                  <c:v>2009</c:v>
                </c:pt>
              </c:numCache>
            </c:numRef>
          </c:cat>
          <c:val>
            <c:numRef>
              <c:f>(historic!$B$78,historic!$D$78)</c:f>
              <c:numCache>
                <c:formatCode>#,##0</c:formatCode>
                <c:ptCount val="2"/>
                <c:pt idx="0">
                  <c:v>91.315299690388201</c:v>
                </c:pt>
                <c:pt idx="1">
                  <c:v>95.574501337000001</c:v>
                </c:pt>
              </c:numCache>
            </c:numRef>
          </c:val>
        </c:ser>
        <c:ser>
          <c:idx val="1"/>
          <c:order val="1"/>
          <c:tx>
            <c:v>Chemistry </c:v>
          </c:tx>
          <c:invertIfNegative val="0"/>
          <c:dLbls>
            <c:txPr>
              <a:bodyPr/>
              <a:lstStyle/>
              <a:p>
                <a:pPr>
                  <a:defRPr sz="2000"/>
                </a:pPr>
                <a:endParaRPr lang="en-US"/>
              </a:p>
            </c:txPr>
            <c:dLblPos val="inEnd"/>
            <c:showLegendKey val="0"/>
            <c:showVal val="1"/>
            <c:showCatName val="0"/>
            <c:showSerName val="0"/>
            <c:showPercent val="0"/>
            <c:showBubbleSize val="0"/>
            <c:showLeaderLines val="0"/>
          </c:dLbls>
          <c:cat>
            <c:numRef>
              <c:f>(historic!$B$77,historic!$D$77)</c:f>
              <c:numCache>
                <c:formatCode>General</c:formatCode>
                <c:ptCount val="2"/>
                <c:pt idx="0">
                  <c:v>1990</c:v>
                </c:pt>
                <c:pt idx="1">
                  <c:v>2009</c:v>
                </c:pt>
              </c:numCache>
            </c:numRef>
          </c:cat>
          <c:val>
            <c:numRef>
              <c:f>(historic!$B$79,historic!$D$79)</c:f>
              <c:numCache>
                <c:formatCode>#,##0</c:formatCode>
                <c:ptCount val="2"/>
                <c:pt idx="0">
                  <c:v>49.21509186027658</c:v>
                </c:pt>
                <c:pt idx="1">
                  <c:v>70.436595639000004</c:v>
                </c:pt>
              </c:numCache>
            </c:numRef>
          </c:val>
        </c:ser>
        <c:ser>
          <c:idx val="2"/>
          <c:order val="2"/>
          <c:tx>
            <c:v>Physics</c:v>
          </c:tx>
          <c:invertIfNegative val="0"/>
          <c:dLbls>
            <c:txPr>
              <a:bodyPr/>
              <a:lstStyle/>
              <a:p>
                <a:pPr>
                  <a:defRPr sz="2000"/>
                </a:pPr>
                <a:endParaRPr lang="en-US"/>
              </a:p>
            </c:txPr>
            <c:dLblPos val="inEnd"/>
            <c:showLegendKey val="0"/>
            <c:showVal val="1"/>
            <c:showCatName val="0"/>
            <c:showSerName val="0"/>
            <c:showPercent val="0"/>
            <c:showBubbleSize val="0"/>
            <c:showLeaderLines val="0"/>
          </c:dLbls>
          <c:cat>
            <c:numRef>
              <c:f>(historic!$B$77,historic!$D$77)</c:f>
              <c:numCache>
                <c:formatCode>General</c:formatCode>
                <c:ptCount val="2"/>
                <c:pt idx="0">
                  <c:v>1990</c:v>
                </c:pt>
                <c:pt idx="1">
                  <c:v>2009</c:v>
                </c:pt>
              </c:numCache>
            </c:numRef>
          </c:cat>
          <c:val>
            <c:numRef>
              <c:f>(historic!$B$80,historic!$D$80)</c:f>
              <c:numCache>
                <c:formatCode>#,##0</c:formatCode>
                <c:ptCount val="2"/>
                <c:pt idx="0">
                  <c:v>21.265682705809194</c:v>
                </c:pt>
                <c:pt idx="1">
                  <c:v>36.077563746000003</c:v>
                </c:pt>
              </c:numCache>
            </c:numRef>
          </c:val>
        </c:ser>
        <c:ser>
          <c:idx val="3"/>
          <c:order val="3"/>
          <c:tx>
            <c:v>Geology/Earth Science</c:v>
          </c:tx>
          <c:invertIfNegative val="0"/>
          <c:dLbls>
            <c:txPr>
              <a:bodyPr/>
              <a:lstStyle/>
              <a:p>
                <a:pPr>
                  <a:defRPr sz="2000"/>
                </a:pPr>
                <a:endParaRPr lang="en-US"/>
              </a:p>
            </c:txPr>
            <c:dLblPos val="inEnd"/>
            <c:showLegendKey val="0"/>
            <c:showVal val="1"/>
            <c:showCatName val="0"/>
            <c:showSerName val="0"/>
            <c:showPercent val="0"/>
            <c:showBubbleSize val="0"/>
            <c:showLeaderLines val="0"/>
          </c:dLbls>
          <c:cat>
            <c:numRef>
              <c:f>(historic!$B$77,historic!$D$77)</c:f>
              <c:numCache>
                <c:formatCode>General</c:formatCode>
                <c:ptCount val="2"/>
                <c:pt idx="0">
                  <c:v>1990</c:v>
                </c:pt>
                <c:pt idx="1">
                  <c:v>2009</c:v>
                </c:pt>
              </c:numCache>
            </c:numRef>
          </c:cat>
          <c:val>
            <c:numRef>
              <c:f>(historic!$B$81,historic!$D$81)</c:f>
              <c:numCache>
                <c:formatCode>#,##0</c:formatCode>
                <c:ptCount val="2"/>
                <c:pt idx="0">
                  <c:v>25</c:v>
                </c:pt>
                <c:pt idx="1">
                  <c:v>28</c:v>
                </c:pt>
              </c:numCache>
            </c:numRef>
          </c:val>
        </c:ser>
        <c:ser>
          <c:idx val="4"/>
          <c:order val="4"/>
          <c:tx>
            <c:v>Biology, chemistry, and physics</c:v>
          </c:tx>
          <c:invertIfNegative val="0"/>
          <c:dLbls>
            <c:txPr>
              <a:bodyPr/>
              <a:lstStyle/>
              <a:p>
                <a:pPr>
                  <a:defRPr sz="2000"/>
                </a:pPr>
                <a:endParaRPr lang="en-US"/>
              </a:p>
            </c:txPr>
            <c:dLblPos val="inEnd"/>
            <c:showLegendKey val="0"/>
            <c:showVal val="1"/>
            <c:showCatName val="0"/>
            <c:showSerName val="0"/>
            <c:showPercent val="0"/>
            <c:showBubbleSize val="0"/>
            <c:showLeaderLines val="0"/>
          </c:dLbls>
          <c:cat>
            <c:numRef>
              <c:f>(historic!$B$77,historic!$D$77)</c:f>
              <c:numCache>
                <c:formatCode>General</c:formatCode>
                <c:ptCount val="2"/>
                <c:pt idx="0">
                  <c:v>1990</c:v>
                </c:pt>
                <c:pt idx="1">
                  <c:v>2009</c:v>
                </c:pt>
              </c:numCache>
            </c:numRef>
          </c:cat>
          <c:val>
            <c:numRef>
              <c:f>(historic!$B$82,historic!$D$82)</c:f>
              <c:numCache>
                <c:formatCode>#,##0</c:formatCode>
                <c:ptCount val="2"/>
                <c:pt idx="0">
                  <c:v>18.7</c:v>
                </c:pt>
                <c:pt idx="1">
                  <c:v>30.1</c:v>
                </c:pt>
              </c:numCache>
            </c:numRef>
          </c:val>
        </c:ser>
        <c:dLbls>
          <c:showLegendKey val="0"/>
          <c:showVal val="0"/>
          <c:showCatName val="0"/>
          <c:showSerName val="0"/>
          <c:showPercent val="0"/>
          <c:showBubbleSize val="0"/>
        </c:dLbls>
        <c:gapWidth val="150"/>
        <c:axId val="118707712"/>
        <c:axId val="118709248"/>
      </c:barChart>
      <c:catAx>
        <c:axId val="118707712"/>
        <c:scaling>
          <c:orientation val="minMax"/>
        </c:scaling>
        <c:delete val="0"/>
        <c:axPos val="b"/>
        <c:numFmt formatCode="General" sourceLinked="1"/>
        <c:majorTickMark val="out"/>
        <c:minorTickMark val="none"/>
        <c:tickLblPos val="nextTo"/>
        <c:txPr>
          <a:bodyPr/>
          <a:lstStyle/>
          <a:p>
            <a:pPr>
              <a:defRPr sz="1400"/>
            </a:pPr>
            <a:endParaRPr lang="en-US"/>
          </a:p>
        </c:txPr>
        <c:crossAx val="118709248"/>
        <c:crosses val="autoZero"/>
        <c:auto val="1"/>
        <c:lblAlgn val="ctr"/>
        <c:lblOffset val="100"/>
        <c:noMultiLvlLbl val="0"/>
      </c:catAx>
      <c:valAx>
        <c:axId val="118709248"/>
        <c:scaling>
          <c:orientation val="minMax"/>
          <c:max val="100"/>
        </c:scaling>
        <c:delete val="0"/>
        <c:axPos val="l"/>
        <c:majorGridlines/>
        <c:numFmt formatCode="#,##0" sourceLinked="1"/>
        <c:majorTickMark val="out"/>
        <c:minorTickMark val="none"/>
        <c:tickLblPos val="nextTo"/>
        <c:txPr>
          <a:bodyPr/>
          <a:lstStyle/>
          <a:p>
            <a:pPr>
              <a:defRPr sz="1400"/>
            </a:pPr>
            <a:endParaRPr lang="en-US"/>
          </a:p>
        </c:txPr>
        <c:crossAx val="118707712"/>
        <c:crosses val="autoZero"/>
        <c:crossBetween val="between"/>
        <c:majorUnit val="20"/>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43643488225931E-2"/>
          <c:y val="0.10122682916643844"/>
          <c:w val="0.49247292151861299"/>
          <c:h val="0.72250020202195508"/>
        </c:manualLayout>
      </c:layout>
      <c:pieChart>
        <c:varyColors val="1"/>
        <c:ser>
          <c:idx val="0"/>
          <c:order val="0"/>
          <c:tx>
            <c:strRef>
              <c:f>Sheet1!$B$1</c:f>
              <c:strCache>
                <c:ptCount val="1"/>
                <c:pt idx="0">
                  <c:v>Number of  Careers</c:v>
                </c:pt>
              </c:strCache>
            </c:strRef>
          </c:tx>
          <c:dLbls>
            <c:dLbl>
              <c:idx val="0"/>
              <c:delete val="1"/>
            </c:dLbl>
            <c:dLbl>
              <c:idx val="1"/>
              <c:layout/>
              <c:tx>
                <c:rich>
                  <a:bodyPr/>
                  <a:lstStyle/>
                  <a:p>
                    <a:r>
                      <a:rPr lang="en-US" sz="1400" dirty="0"/>
                      <a:t>4%</a:t>
                    </a:r>
                    <a:endParaRPr lang="en-US" dirty="0"/>
                  </a:p>
                </c:rich>
              </c:tx>
              <c:showLegendKey val="0"/>
              <c:showVal val="0"/>
              <c:showCatName val="0"/>
              <c:showSerName val="0"/>
              <c:showPercent val="1"/>
              <c:showBubbleSize val="0"/>
            </c:dLbl>
            <c:dLbl>
              <c:idx val="2"/>
              <c:layout/>
              <c:tx>
                <c:rich>
                  <a:bodyPr/>
                  <a:lstStyle/>
                  <a:p>
                    <a:r>
                      <a:rPr lang="en-US" sz="1400" dirty="0"/>
                      <a:t>16%</a:t>
                    </a:r>
                    <a:endParaRPr lang="en-US" dirty="0"/>
                  </a:p>
                </c:rich>
              </c:tx>
              <c:showLegendKey val="0"/>
              <c:showVal val="0"/>
              <c:showCatName val="0"/>
              <c:showSerName val="0"/>
              <c:showPercent val="1"/>
              <c:showBubbleSize val="0"/>
            </c:dLbl>
            <c:dLbl>
              <c:idx val="3"/>
              <c:layout/>
              <c:tx>
                <c:rich>
                  <a:bodyPr/>
                  <a:lstStyle/>
                  <a:p>
                    <a:r>
                      <a:rPr lang="en-US" sz="1400" dirty="0"/>
                      <a:t>60%</a:t>
                    </a:r>
                    <a:endParaRPr lang="en-US" dirty="0"/>
                  </a:p>
                </c:rich>
              </c:tx>
              <c:showLegendKey val="0"/>
              <c:showVal val="0"/>
              <c:showCatName val="0"/>
              <c:showSerName val="0"/>
              <c:showPercent val="1"/>
              <c:showBubbleSize val="0"/>
            </c:dLbl>
            <c:dLbl>
              <c:idx val="4"/>
              <c:layout/>
              <c:tx>
                <c:rich>
                  <a:bodyPr/>
                  <a:lstStyle/>
                  <a:p>
                    <a:r>
                      <a:rPr lang="en-US" sz="1400" dirty="0"/>
                      <a:t>20%</a:t>
                    </a:r>
                    <a:endParaRPr lang="en-US" dirty="0"/>
                  </a:p>
                </c:rich>
              </c:tx>
              <c:showLegendKey val="0"/>
              <c:showVal val="0"/>
              <c:showCatName val="0"/>
              <c:showSerName val="0"/>
              <c:showPercent val="1"/>
              <c:showBubbleSize val="0"/>
            </c:dLbl>
            <c:txPr>
              <a:bodyPr/>
              <a:lstStyle/>
              <a:p>
                <a:pPr>
                  <a:defRPr sz="1400"/>
                </a:pPr>
                <a:endParaRPr lang="en-US"/>
              </a:p>
            </c:txPr>
            <c:showLegendKey val="0"/>
            <c:showVal val="0"/>
            <c:showCatName val="0"/>
            <c:showSerName val="0"/>
            <c:showPercent val="1"/>
            <c:showBubbleSize val="0"/>
            <c:showLeaderLines val="1"/>
          </c:dLbls>
          <c:cat>
            <c:strRef>
              <c:f>Sheet1!$A$2:$A$6</c:f>
              <c:strCache>
                <c:ptCount val="5"/>
                <c:pt idx="0">
                  <c:v>Zone 1</c:v>
                </c:pt>
                <c:pt idx="1">
                  <c:v>Zone 2</c:v>
                </c:pt>
                <c:pt idx="2">
                  <c:v>Zone 3</c:v>
                </c:pt>
                <c:pt idx="3">
                  <c:v>Zone 4</c:v>
                </c:pt>
                <c:pt idx="4">
                  <c:v>Zone 5</c:v>
                </c:pt>
              </c:strCache>
            </c:strRef>
          </c:cat>
          <c:val>
            <c:numRef>
              <c:f>Sheet1!$B$2:$B$6</c:f>
              <c:numCache>
                <c:formatCode>General</c:formatCode>
                <c:ptCount val="5"/>
                <c:pt idx="0">
                  <c:v>0</c:v>
                </c:pt>
                <c:pt idx="1">
                  <c:v>2</c:v>
                </c:pt>
                <c:pt idx="2">
                  <c:v>8</c:v>
                </c:pt>
                <c:pt idx="3">
                  <c:v>30</c:v>
                </c:pt>
                <c:pt idx="4">
                  <c:v>10</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78645377661126"/>
          <c:y val="8.3612242105060131E-2"/>
          <c:w val="0.58360217993584129"/>
          <c:h val="0.73520666037820759"/>
        </c:manualLayout>
      </c:layout>
      <c:pieChart>
        <c:varyColors val="1"/>
        <c:ser>
          <c:idx val="0"/>
          <c:order val="0"/>
          <c:dLbls>
            <c:dLbl>
              <c:idx val="0"/>
              <c:layout>
                <c:manualLayout>
                  <c:x val="-2.2106627296587928E-2"/>
                  <c:y val="0.13168489355497229"/>
                </c:manualLayout>
              </c:layout>
              <c:tx>
                <c:rich>
                  <a:bodyPr/>
                  <a:lstStyle/>
                  <a:p>
                    <a:r>
                      <a:rPr lang="en-US"/>
                      <a:t>6%</a:t>
                    </a:r>
                  </a:p>
                </c:rich>
              </c:tx>
              <c:dLblPos val="bestFit"/>
              <c:showLegendKey val="0"/>
              <c:showVal val="1"/>
              <c:showCatName val="0"/>
              <c:showSerName val="0"/>
              <c:showPercent val="0"/>
              <c:showBubbleSize val="0"/>
              <c:separator>
</c:separator>
            </c:dLbl>
            <c:dLbl>
              <c:idx val="1"/>
              <c:layout/>
              <c:tx>
                <c:rich>
                  <a:bodyPr/>
                  <a:lstStyle/>
                  <a:p>
                    <a:r>
                      <a:rPr lang="en-US"/>
                      <a:t>24%</a:t>
                    </a:r>
                  </a:p>
                </c:rich>
              </c:tx>
              <c:dLblPos val="bestFit"/>
              <c:showLegendKey val="0"/>
              <c:showVal val="1"/>
              <c:showCatName val="0"/>
              <c:showSerName val="0"/>
              <c:showPercent val="0"/>
              <c:showBubbleSize val="0"/>
              <c:separator>
</c:separator>
            </c:dLbl>
            <c:dLbl>
              <c:idx val="2"/>
              <c:layout>
                <c:manualLayout>
                  <c:x val="-0.10509393562646774"/>
                  <c:y val="-0.18364209019327196"/>
                </c:manualLayout>
              </c:layout>
              <c:tx>
                <c:rich>
                  <a:bodyPr/>
                  <a:lstStyle/>
                  <a:p>
                    <a:r>
                      <a:rPr lang="en-US"/>
                      <a:t>20%</a:t>
                    </a:r>
                  </a:p>
                </c:rich>
              </c:tx>
              <c:dLblPos val="bestFit"/>
              <c:showLegendKey val="0"/>
              <c:showVal val="1"/>
              <c:showCatName val="0"/>
              <c:showSerName val="0"/>
              <c:showPercent val="0"/>
              <c:showBubbleSize val="0"/>
              <c:separator>
</c:separator>
            </c:dLbl>
            <c:dLbl>
              <c:idx val="3"/>
              <c:layout>
                <c:manualLayout>
                  <c:x val="0.14301681862135654"/>
                  <c:y val="-0.1077947983774758"/>
                </c:manualLayout>
              </c:layout>
              <c:tx>
                <c:rich>
                  <a:bodyPr/>
                  <a:lstStyle/>
                  <a:p>
                    <a:r>
                      <a:rPr lang="en-US"/>
                      <a:t>32%</a:t>
                    </a:r>
                  </a:p>
                </c:rich>
              </c:tx>
              <c:dLblPos val="bestFit"/>
              <c:showLegendKey val="0"/>
              <c:showVal val="1"/>
              <c:showCatName val="0"/>
              <c:showSerName val="0"/>
              <c:showPercent val="0"/>
              <c:showBubbleSize val="0"/>
              <c:separator>
</c:separator>
            </c:dLbl>
            <c:dLbl>
              <c:idx val="4"/>
              <c:layout>
                <c:manualLayout>
                  <c:x val="0.11145462080397844"/>
                  <c:y val="0.18091147697446988"/>
                </c:manualLayout>
              </c:layout>
              <c:tx>
                <c:rich>
                  <a:bodyPr/>
                  <a:lstStyle/>
                  <a:p>
                    <a:r>
                      <a:rPr lang="en-US"/>
                      <a:t>18%</a:t>
                    </a:r>
                  </a:p>
                </c:rich>
              </c:tx>
              <c:dLblPos val="bestFit"/>
              <c:showLegendKey val="1"/>
              <c:showVal val="1"/>
              <c:showCatName val="0"/>
              <c:showSerName val="0"/>
              <c:showPercent val="0"/>
              <c:showBubbleSize val="0"/>
              <c:separator>
</c:separator>
            </c:dLbl>
            <c:dLblPos val="bestFit"/>
            <c:showLegendKey val="0"/>
            <c:showVal val="1"/>
            <c:showCatName val="0"/>
            <c:showSerName val="0"/>
            <c:showPercent val="0"/>
            <c:showBubbleSize val="0"/>
            <c:separator>
</c:separator>
            <c:showLeaderLines val="1"/>
          </c:dLbls>
          <c:cat>
            <c:strRef>
              <c:f>Sheet1!$A$22:$A$26</c:f>
              <c:strCache>
                <c:ptCount val="5"/>
                <c:pt idx="0">
                  <c:v>Zone 1</c:v>
                </c:pt>
                <c:pt idx="1">
                  <c:v>Zone 2</c:v>
                </c:pt>
                <c:pt idx="2">
                  <c:v>Zone 3</c:v>
                </c:pt>
                <c:pt idx="3">
                  <c:v>Zone 4</c:v>
                </c:pt>
                <c:pt idx="4">
                  <c:v>Zone 5</c:v>
                </c:pt>
              </c:strCache>
            </c:strRef>
          </c:cat>
          <c:val>
            <c:numRef>
              <c:f>Sheet1!$B$22:$B$26</c:f>
              <c:numCache>
                <c:formatCode>General</c:formatCode>
                <c:ptCount val="5"/>
                <c:pt idx="0">
                  <c:v>3</c:v>
                </c:pt>
                <c:pt idx="1">
                  <c:v>12</c:v>
                </c:pt>
                <c:pt idx="2">
                  <c:v>10</c:v>
                </c:pt>
                <c:pt idx="3">
                  <c:v>16</c:v>
                </c:pt>
                <c:pt idx="4">
                  <c:v>9</c:v>
                </c:pt>
              </c:numCache>
            </c:numRef>
          </c:val>
        </c:ser>
        <c:dLbls>
          <c:showLegendKey val="0"/>
          <c:showVal val="0"/>
          <c:showCatName val="1"/>
          <c:showSerName val="0"/>
          <c:showPercent val="0"/>
          <c:showBubbleSize val="0"/>
          <c:showLeaderLines val="1"/>
        </c:dLbls>
        <c:firstSliceAng val="0"/>
      </c:pieChart>
    </c:plotArea>
    <c:legend>
      <c:legendPos val="r"/>
      <c:layout>
        <c:manualLayout>
          <c:xMode val="edge"/>
          <c:yMode val="edge"/>
          <c:x val="1.3524348529340811E-2"/>
          <c:y val="0.31541551130774537"/>
          <c:w val="0.22953122406240314"/>
          <c:h val="0.33417503469521026"/>
        </c:manualLayout>
      </c:layout>
      <c:overlay val="0"/>
      <c:txPr>
        <a:bodyPr/>
        <a:lstStyle/>
        <a:p>
          <a:pPr>
            <a:defRPr sz="1400"/>
          </a:pPr>
          <a:endParaRPr lang="en-US"/>
        </a:p>
      </c:txPr>
    </c:legend>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historic!$A$106</c:f>
              <c:strCache>
                <c:ptCount val="1"/>
                <c:pt idx="0">
                  <c:v>AP/honors biology</c:v>
                </c:pt>
              </c:strCache>
            </c:strRef>
          </c:tx>
          <c:invertIfNegative val="0"/>
          <c:dLbls>
            <c:txPr>
              <a:bodyPr/>
              <a:lstStyle/>
              <a:p>
                <a:pPr>
                  <a:defRPr sz="2000"/>
                </a:pPr>
                <a:endParaRPr lang="en-US"/>
              </a:p>
            </c:txPr>
            <c:dLblPos val="inEnd"/>
            <c:showLegendKey val="0"/>
            <c:showVal val="1"/>
            <c:showCatName val="0"/>
            <c:showSerName val="0"/>
            <c:showPercent val="0"/>
            <c:showBubbleSize val="0"/>
            <c:showLeaderLines val="0"/>
          </c:dLbls>
          <c:cat>
            <c:numRef>
              <c:f>historic!$B$105:$D$105</c:f>
              <c:numCache>
                <c:formatCode>General</c:formatCode>
                <c:ptCount val="3"/>
                <c:pt idx="0">
                  <c:v>1990</c:v>
                </c:pt>
                <c:pt idx="1">
                  <c:v>2000</c:v>
                </c:pt>
                <c:pt idx="2">
                  <c:v>2009</c:v>
                </c:pt>
              </c:numCache>
            </c:numRef>
          </c:cat>
          <c:val>
            <c:numRef>
              <c:f>historic!$B$106:$D$106</c:f>
              <c:numCache>
                <c:formatCode>#,##0</c:formatCode>
                <c:ptCount val="3"/>
                <c:pt idx="0">
                  <c:v>4.954036535604855</c:v>
                </c:pt>
                <c:pt idx="1">
                  <c:v>16.300838214922159</c:v>
                </c:pt>
                <c:pt idx="2">
                  <c:v>22.379613143</c:v>
                </c:pt>
              </c:numCache>
            </c:numRef>
          </c:val>
        </c:ser>
        <c:ser>
          <c:idx val="1"/>
          <c:order val="1"/>
          <c:tx>
            <c:strRef>
              <c:f>historic!$A$107</c:f>
              <c:strCache>
                <c:ptCount val="1"/>
                <c:pt idx="0">
                  <c:v>AP/honors chemistry</c:v>
                </c:pt>
              </c:strCache>
            </c:strRef>
          </c:tx>
          <c:invertIfNegative val="0"/>
          <c:dLbls>
            <c:txPr>
              <a:bodyPr/>
              <a:lstStyle/>
              <a:p>
                <a:pPr>
                  <a:defRPr sz="2000"/>
                </a:pPr>
                <a:endParaRPr lang="en-US"/>
              </a:p>
            </c:txPr>
            <c:dLblPos val="inEnd"/>
            <c:showLegendKey val="0"/>
            <c:showVal val="1"/>
            <c:showCatName val="0"/>
            <c:showSerName val="0"/>
            <c:showPercent val="0"/>
            <c:showBubbleSize val="0"/>
            <c:showLeaderLines val="0"/>
          </c:dLbls>
          <c:cat>
            <c:numRef>
              <c:f>historic!$B$105:$D$105</c:f>
              <c:numCache>
                <c:formatCode>General</c:formatCode>
                <c:ptCount val="3"/>
                <c:pt idx="0">
                  <c:v>1990</c:v>
                </c:pt>
                <c:pt idx="1">
                  <c:v>2000</c:v>
                </c:pt>
                <c:pt idx="2">
                  <c:v>2009</c:v>
                </c:pt>
              </c:numCache>
            </c:numRef>
          </c:cat>
          <c:val>
            <c:numRef>
              <c:f>historic!$B$107:$D$107</c:f>
              <c:numCache>
                <c:formatCode>#,##0</c:formatCode>
                <c:ptCount val="3"/>
                <c:pt idx="0">
                  <c:v>3.4807934431487562</c:v>
                </c:pt>
                <c:pt idx="1">
                  <c:v>5.7430884470237222</c:v>
                </c:pt>
                <c:pt idx="2">
                  <c:v>5.9481789055999998</c:v>
                </c:pt>
              </c:numCache>
            </c:numRef>
          </c:val>
        </c:ser>
        <c:ser>
          <c:idx val="2"/>
          <c:order val="2"/>
          <c:tx>
            <c:strRef>
              <c:f>historic!$A$108</c:f>
              <c:strCache>
                <c:ptCount val="1"/>
                <c:pt idx="0">
                  <c:v>AP/honors physics</c:v>
                </c:pt>
              </c:strCache>
            </c:strRef>
          </c:tx>
          <c:invertIfNegative val="0"/>
          <c:dLbls>
            <c:dLbl>
              <c:idx val="0"/>
              <c:layout/>
              <c:dLblPos val="outEnd"/>
              <c:showLegendKey val="0"/>
              <c:showVal val="1"/>
              <c:showCatName val="0"/>
              <c:showSerName val="0"/>
              <c:showPercent val="0"/>
              <c:showBubbleSize val="0"/>
            </c:dLbl>
            <c:txPr>
              <a:bodyPr/>
              <a:lstStyle/>
              <a:p>
                <a:pPr>
                  <a:defRPr sz="2000"/>
                </a:pPr>
                <a:endParaRPr lang="en-US"/>
              </a:p>
            </c:txPr>
            <c:dLblPos val="inEnd"/>
            <c:showLegendKey val="0"/>
            <c:showVal val="1"/>
            <c:showCatName val="0"/>
            <c:showSerName val="0"/>
            <c:showPercent val="0"/>
            <c:showBubbleSize val="0"/>
            <c:showLeaderLines val="0"/>
          </c:dLbls>
          <c:cat>
            <c:numRef>
              <c:f>historic!$B$105:$D$105</c:f>
              <c:numCache>
                <c:formatCode>General</c:formatCode>
                <c:ptCount val="3"/>
                <c:pt idx="0">
                  <c:v>1990</c:v>
                </c:pt>
                <c:pt idx="1">
                  <c:v>2000</c:v>
                </c:pt>
                <c:pt idx="2">
                  <c:v>2009</c:v>
                </c:pt>
              </c:numCache>
            </c:numRef>
          </c:cat>
          <c:val>
            <c:numRef>
              <c:f>historic!$B$108:$D$108</c:f>
              <c:numCache>
                <c:formatCode>#,##0</c:formatCode>
                <c:ptCount val="3"/>
                <c:pt idx="0">
                  <c:v>2.0311428471966821</c:v>
                </c:pt>
                <c:pt idx="1">
                  <c:v>3.8761657334399846</c:v>
                </c:pt>
                <c:pt idx="2">
                  <c:v>5.6609150405999999</c:v>
                </c:pt>
              </c:numCache>
            </c:numRef>
          </c:val>
        </c:ser>
        <c:dLbls>
          <c:showLegendKey val="0"/>
          <c:showVal val="0"/>
          <c:showCatName val="0"/>
          <c:showSerName val="0"/>
          <c:showPercent val="0"/>
          <c:showBubbleSize val="0"/>
        </c:dLbls>
        <c:gapWidth val="150"/>
        <c:axId val="118483584"/>
        <c:axId val="118497664"/>
      </c:barChart>
      <c:catAx>
        <c:axId val="118483584"/>
        <c:scaling>
          <c:orientation val="minMax"/>
        </c:scaling>
        <c:delete val="0"/>
        <c:axPos val="b"/>
        <c:numFmt formatCode="General" sourceLinked="1"/>
        <c:majorTickMark val="out"/>
        <c:minorTickMark val="none"/>
        <c:tickLblPos val="nextTo"/>
        <c:txPr>
          <a:bodyPr/>
          <a:lstStyle/>
          <a:p>
            <a:pPr>
              <a:defRPr sz="1400"/>
            </a:pPr>
            <a:endParaRPr lang="en-US"/>
          </a:p>
        </c:txPr>
        <c:crossAx val="118497664"/>
        <c:crosses val="autoZero"/>
        <c:auto val="1"/>
        <c:lblAlgn val="ctr"/>
        <c:lblOffset val="100"/>
        <c:noMultiLvlLbl val="0"/>
      </c:catAx>
      <c:valAx>
        <c:axId val="118497664"/>
        <c:scaling>
          <c:orientation val="minMax"/>
        </c:scaling>
        <c:delete val="0"/>
        <c:axPos val="l"/>
        <c:majorGridlines/>
        <c:numFmt formatCode="#,##0" sourceLinked="1"/>
        <c:majorTickMark val="out"/>
        <c:minorTickMark val="none"/>
        <c:tickLblPos val="nextTo"/>
        <c:txPr>
          <a:bodyPr/>
          <a:lstStyle/>
          <a:p>
            <a:pPr>
              <a:defRPr sz="1400"/>
            </a:pPr>
            <a:endParaRPr lang="en-US"/>
          </a:p>
        </c:txPr>
        <c:crossAx val="118483584"/>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racial!$B$39</c:f>
              <c:strCache>
                <c:ptCount val="1"/>
                <c:pt idx="0">
                  <c:v>White</c:v>
                </c:pt>
              </c:strCache>
            </c:strRef>
          </c:tx>
          <c:spPr>
            <a:ln w="63500"/>
          </c:spPr>
          <c:marker>
            <c:symbol val="none"/>
          </c:marker>
          <c:cat>
            <c:numRef>
              <c:f>racial!$C$38:$E$38</c:f>
              <c:numCache>
                <c:formatCode>General</c:formatCode>
                <c:ptCount val="3"/>
                <c:pt idx="0">
                  <c:v>1990</c:v>
                </c:pt>
                <c:pt idx="1">
                  <c:v>2000</c:v>
                </c:pt>
                <c:pt idx="2">
                  <c:v>2009</c:v>
                </c:pt>
              </c:numCache>
            </c:numRef>
          </c:cat>
          <c:val>
            <c:numRef>
              <c:f>racial!$C$39:$E$39</c:f>
              <c:numCache>
                <c:formatCode>0.0</c:formatCode>
                <c:ptCount val="3"/>
                <c:pt idx="0">
                  <c:v>20.460999999999903</c:v>
                </c:pt>
                <c:pt idx="1">
                  <c:v>25.62239999999991</c:v>
                </c:pt>
                <c:pt idx="2">
                  <c:v>31.4068</c:v>
                </c:pt>
              </c:numCache>
            </c:numRef>
          </c:val>
          <c:smooth val="0"/>
        </c:ser>
        <c:ser>
          <c:idx val="1"/>
          <c:order val="1"/>
          <c:tx>
            <c:strRef>
              <c:f>racial!$B$40</c:f>
              <c:strCache>
                <c:ptCount val="1"/>
                <c:pt idx="0">
                  <c:v>Black</c:v>
                </c:pt>
              </c:strCache>
            </c:strRef>
          </c:tx>
          <c:spPr>
            <a:ln w="63500"/>
          </c:spPr>
          <c:marker>
            <c:symbol val="none"/>
          </c:marker>
          <c:cat>
            <c:numRef>
              <c:f>racial!$C$38:$E$38</c:f>
              <c:numCache>
                <c:formatCode>General</c:formatCode>
                <c:ptCount val="3"/>
                <c:pt idx="0">
                  <c:v>1990</c:v>
                </c:pt>
                <c:pt idx="1">
                  <c:v>2000</c:v>
                </c:pt>
                <c:pt idx="2">
                  <c:v>2009</c:v>
                </c:pt>
              </c:numCache>
            </c:numRef>
          </c:cat>
          <c:val>
            <c:numRef>
              <c:f>racial!$C$40:$E$40</c:f>
              <c:numCache>
                <c:formatCode>0.0</c:formatCode>
                <c:ptCount val="3"/>
                <c:pt idx="0">
                  <c:v>12.0372</c:v>
                </c:pt>
                <c:pt idx="1">
                  <c:v>19.984499999999869</c:v>
                </c:pt>
                <c:pt idx="2">
                  <c:v>21.855899999999988</c:v>
                </c:pt>
              </c:numCache>
            </c:numRef>
          </c:val>
          <c:smooth val="0"/>
        </c:ser>
        <c:ser>
          <c:idx val="2"/>
          <c:order val="2"/>
          <c:tx>
            <c:strRef>
              <c:f>racial!$B$41</c:f>
              <c:strCache>
                <c:ptCount val="1"/>
                <c:pt idx="0">
                  <c:v>Hispanic</c:v>
                </c:pt>
              </c:strCache>
            </c:strRef>
          </c:tx>
          <c:spPr>
            <a:ln w="63500"/>
          </c:spPr>
          <c:marker>
            <c:symbol val="none"/>
          </c:marker>
          <c:cat>
            <c:numRef>
              <c:f>racial!$C$38:$E$38</c:f>
              <c:numCache>
                <c:formatCode>General</c:formatCode>
                <c:ptCount val="3"/>
                <c:pt idx="0">
                  <c:v>1990</c:v>
                </c:pt>
                <c:pt idx="1">
                  <c:v>2000</c:v>
                </c:pt>
                <c:pt idx="2">
                  <c:v>2009</c:v>
                </c:pt>
              </c:numCache>
            </c:numRef>
          </c:cat>
          <c:val>
            <c:numRef>
              <c:f>racial!$C$41:$E$41</c:f>
              <c:numCache>
                <c:formatCode>0.0</c:formatCode>
                <c:ptCount val="3"/>
                <c:pt idx="0">
                  <c:v>10.0444</c:v>
                </c:pt>
                <c:pt idx="1">
                  <c:v>17.6615</c:v>
                </c:pt>
                <c:pt idx="2">
                  <c:v>22.720099999999903</c:v>
                </c:pt>
              </c:numCache>
            </c:numRef>
          </c:val>
          <c:smooth val="0"/>
        </c:ser>
        <c:ser>
          <c:idx val="3"/>
          <c:order val="3"/>
          <c:tx>
            <c:strRef>
              <c:f>racial!$B$42</c:f>
              <c:strCache>
                <c:ptCount val="1"/>
                <c:pt idx="0">
                  <c:v>Asian</c:v>
                </c:pt>
              </c:strCache>
            </c:strRef>
          </c:tx>
          <c:spPr>
            <a:ln w="63500"/>
          </c:spPr>
          <c:marker>
            <c:symbol val="none"/>
          </c:marker>
          <c:cat>
            <c:numRef>
              <c:f>racial!$C$38:$E$38</c:f>
              <c:numCache>
                <c:formatCode>General</c:formatCode>
                <c:ptCount val="3"/>
                <c:pt idx="0">
                  <c:v>1990</c:v>
                </c:pt>
                <c:pt idx="1">
                  <c:v>2000</c:v>
                </c:pt>
                <c:pt idx="2">
                  <c:v>2009</c:v>
                </c:pt>
              </c:numCache>
            </c:numRef>
          </c:cat>
          <c:val>
            <c:numRef>
              <c:f>racial!$C$42:$E$42</c:f>
              <c:numCache>
                <c:formatCode>0.0</c:formatCode>
                <c:ptCount val="3"/>
                <c:pt idx="0">
                  <c:v>33.361899999999999</c:v>
                </c:pt>
                <c:pt idx="1">
                  <c:v>46.991600000000005</c:v>
                </c:pt>
                <c:pt idx="2">
                  <c:v>54.442100000000003</c:v>
                </c:pt>
              </c:numCache>
            </c:numRef>
          </c:val>
          <c:smooth val="0"/>
        </c:ser>
        <c:dLbls>
          <c:showLegendKey val="0"/>
          <c:showVal val="0"/>
          <c:showCatName val="0"/>
          <c:showSerName val="0"/>
          <c:showPercent val="0"/>
          <c:showBubbleSize val="0"/>
        </c:dLbls>
        <c:marker val="1"/>
        <c:smooth val="0"/>
        <c:axId val="118648832"/>
        <c:axId val="118650368"/>
      </c:lineChart>
      <c:catAx>
        <c:axId val="118648832"/>
        <c:scaling>
          <c:orientation val="minMax"/>
        </c:scaling>
        <c:delete val="0"/>
        <c:axPos val="b"/>
        <c:numFmt formatCode="General" sourceLinked="1"/>
        <c:majorTickMark val="out"/>
        <c:minorTickMark val="none"/>
        <c:tickLblPos val="nextTo"/>
        <c:txPr>
          <a:bodyPr/>
          <a:lstStyle/>
          <a:p>
            <a:pPr>
              <a:defRPr sz="1400"/>
            </a:pPr>
            <a:endParaRPr lang="en-US"/>
          </a:p>
        </c:txPr>
        <c:crossAx val="118650368"/>
        <c:crosses val="autoZero"/>
        <c:auto val="1"/>
        <c:lblAlgn val="ctr"/>
        <c:lblOffset val="100"/>
        <c:noMultiLvlLbl val="0"/>
      </c:catAx>
      <c:valAx>
        <c:axId val="118650368"/>
        <c:scaling>
          <c:orientation val="minMax"/>
        </c:scaling>
        <c:delete val="0"/>
        <c:axPos val="l"/>
        <c:majorGridlines/>
        <c:numFmt formatCode="0.0" sourceLinked="1"/>
        <c:majorTickMark val="out"/>
        <c:minorTickMark val="none"/>
        <c:tickLblPos val="nextTo"/>
        <c:txPr>
          <a:bodyPr/>
          <a:lstStyle/>
          <a:p>
            <a:pPr>
              <a:defRPr sz="1400"/>
            </a:pPr>
            <a:endParaRPr lang="en-US"/>
          </a:p>
        </c:txPr>
        <c:crossAx val="118648832"/>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93023375770741"/>
          <c:y val="1.8984557244644647E-2"/>
          <c:w val="0.48110517613057996"/>
          <c:h val="0.95915751455563758"/>
        </c:manualLayout>
      </c:layout>
      <c:pieChart>
        <c:varyColors val="1"/>
        <c:ser>
          <c:idx val="1"/>
          <c:order val="0"/>
          <c:tx>
            <c:v>Science Credits Needed to Graduate by State</c:v>
          </c:tx>
          <c:dLbls>
            <c:dLbl>
              <c:idx val="1"/>
              <c:delete val="1"/>
            </c:dLbl>
            <c:txPr>
              <a:bodyPr/>
              <a:lstStyle/>
              <a:p>
                <a:pPr>
                  <a:defRPr sz="2000"/>
                </a:pPr>
                <a:endParaRPr lang="en-US"/>
              </a:p>
            </c:txPr>
            <c:showLegendKey val="0"/>
            <c:showVal val="1"/>
            <c:showCatName val="0"/>
            <c:showSerName val="0"/>
            <c:showPercent val="0"/>
            <c:showBubbleSize val="0"/>
            <c:showLeaderLines val="1"/>
          </c:dLbls>
          <c:cat>
            <c:strRef>
              <c:f>'Diploma Requirement Trends'!$B$4:$B$8</c:f>
              <c:strCache>
                <c:ptCount val="5"/>
                <c:pt idx="0">
                  <c:v>Not specified</c:v>
                </c:pt>
                <c:pt idx="1">
                  <c:v>1 credit</c:v>
                </c:pt>
                <c:pt idx="2">
                  <c:v>2 credits</c:v>
                </c:pt>
                <c:pt idx="3">
                  <c:v>3 credits</c:v>
                </c:pt>
                <c:pt idx="4">
                  <c:v>4 credits</c:v>
                </c:pt>
              </c:strCache>
            </c:strRef>
          </c:cat>
          <c:val>
            <c:numRef>
              <c:f>'Diploma Requirement Trends'!$A$4:$A$8</c:f>
              <c:numCache>
                <c:formatCode>General</c:formatCode>
                <c:ptCount val="5"/>
                <c:pt idx="0">
                  <c:v>4</c:v>
                </c:pt>
                <c:pt idx="1">
                  <c:v>0</c:v>
                </c:pt>
                <c:pt idx="2">
                  <c:v>10</c:v>
                </c:pt>
                <c:pt idx="3">
                  <c:v>30</c:v>
                </c:pt>
                <c:pt idx="4">
                  <c:v>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217808581788326"/>
          <c:y val="0.60574471962151366"/>
          <c:w val="0.13210130720047464"/>
          <c:h val="0.31310083755019957"/>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'Diploma Requirement Trends'!$B$94</c:f>
              <c:strCache>
                <c:ptCount val="1"/>
                <c:pt idx="0">
                  <c:v>Biology</c:v>
                </c:pt>
              </c:strCache>
            </c:strRef>
          </c:tx>
          <c:invertIfNegative val="0"/>
          <c:dLbls>
            <c:txPr>
              <a:bodyPr/>
              <a:lstStyle/>
              <a:p>
                <a:pPr>
                  <a:defRPr sz="2000"/>
                </a:pPr>
                <a:endParaRPr lang="en-US"/>
              </a:p>
            </c:txPr>
            <c:dLblPos val="inEnd"/>
            <c:showLegendKey val="0"/>
            <c:showVal val="1"/>
            <c:showCatName val="0"/>
            <c:showSerName val="0"/>
            <c:showPercent val="0"/>
            <c:showBubbleSize val="0"/>
            <c:showLeaderLines val="0"/>
          </c:dLbls>
          <c:cat>
            <c:strLit>
              <c:ptCount val="1"/>
              <c:pt idx="0">
                <c:v>Courses Required for a Standard Diploma</c:v>
              </c:pt>
            </c:strLit>
          </c:cat>
          <c:val>
            <c:numRef>
              <c:f>'Diploma Requirement Trends'!$A$94</c:f>
              <c:numCache>
                <c:formatCode>General</c:formatCode>
                <c:ptCount val="1"/>
                <c:pt idx="0">
                  <c:v>21</c:v>
                </c:pt>
              </c:numCache>
            </c:numRef>
          </c:val>
        </c:ser>
        <c:ser>
          <c:idx val="2"/>
          <c:order val="1"/>
          <c:tx>
            <c:strRef>
              <c:f>'Diploma Requirement Trends'!$B$96</c:f>
              <c:strCache>
                <c:ptCount val="1"/>
                <c:pt idx="0">
                  <c:v>No specific courses </c:v>
                </c:pt>
              </c:strCache>
            </c:strRef>
          </c:tx>
          <c:invertIfNegative val="0"/>
          <c:dLbls>
            <c:txPr>
              <a:bodyPr/>
              <a:lstStyle/>
              <a:p>
                <a:pPr>
                  <a:defRPr sz="2000"/>
                </a:pPr>
                <a:endParaRPr lang="en-US"/>
              </a:p>
            </c:txPr>
            <c:dLblPos val="inEnd"/>
            <c:showLegendKey val="0"/>
            <c:showVal val="1"/>
            <c:showCatName val="0"/>
            <c:showSerName val="0"/>
            <c:showPercent val="0"/>
            <c:showBubbleSize val="0"/>
            <c:showLeaderLines val="0"/>
          </c:dLbls>
          <c:cat>
            <c:strLit>
              <c:ptCount val="1"/>
              <c:pt idx="0">
                <c:v>Courses Required for a Standard Diploma</c:v>
              </c:pt>
            </c:strLit>
          </c:cat>
          <c:val>
            <c:numRef>
              <c:f>'Diploma Requirement Trends'!$A$96</c:f>
              <c:numCache>
                <c:formatCode>General</c:formatCode>
                <c:ptCount val="1"/>
                <c:pt idx="0">
                  <c:v>16</c:v>
                </c:pt>
              </c:numCache>
            </c:numRef>
          </c:val>
        </c:ser>
        <c:ser>
          <c:idx val="1"/>
          <c:order val="2"/>
          <c:tx>
            <c:strRef>
              <c:f>'Diploma Requirement Trends'!$B$95</c:f>
              <c:strCache>
                <c:ptCount val="1"/>
                <c:pt idx="0">
                  <c:v>Lab</c:v>
                </c:pt>
              </c:strCache>
            </c:strRef>
          </c:tx>
          <c:invertIfNegative val="0"/>
          <c:dLbls>
            <c:txPr>
              <a:bodyPr/>
              <a:lstStyle/>
              <a:p>
                <a:pPr>
                  <a:defRPr sz="2000"/>
                </a:pPr>
                <a:endParaRPr lang="en-US"/>
              </a:p>
            </c:txPr>
            <c:dLblPos val="inEnd"/>
            <c:showLegendKey val="0"/>
            <c:showVal val="1"/>
            <c:showCatName val="0"/>
            <c:showSerName val="0"/>
            <c:showPercent val="0"/>
            <c:showBubbleSize val="0"/>
            <c:showLeaderLines val="0"/>
          </c:dLbls>
          <c:cat>
            <c:strLit>
              <c:ptCount val="1"/>
              <c:pt idx="0">
                <c:v>Courses Required for a Standard Diploma</c:v>
              </c:pt>
            </c:strLit>
          </c:cat>
          <c:val>
            <c:numRef>
              <c:f>'Diploma Requirement Trends'!$A$95</c:f>
              <c:numCache>
                <c:formatCode>General</c:formatCode>
                <c:ptCount val="1"/>
                <c:pt idx="0">
                  <c:v>14</c:v>
                </c:pt>
              </c:numCache>
            </c:numRef>
          </c:val>
        </c:ser>
        <c:ser>
          <c:idx val="8"/>
          <c:order val="3"/>
          <c:tx>
            <c:v>Student option</c:v>
          </c:tx>
          <c:invertIfNegative val="0"/>
          <c:dLbls>
            <c:txPr>
              <a:bodyPr/>
              <a:lstStyle/>
              <a:p>
                <a:pPr>
                  <a:defRPr sz="2000"/>
                </a:pPr>
                <a:endParaRPr lang="en-US"/>
              </a:p>
            </c:txPr>
            <c:dLblPos val="inEnd"/>
            <c:showLegendKey val="0"/>
            <c:showVal val="1"/>
            <c:showCatName val="0"/>
            <c:showSerName val="0"/>
            <c:showPercent val="0"/>
            <c:showBubbleSize val="0"/>
            <c:showLeaderLines val="0"/>
          </c:dLbls>
          <c:val>
            <c:numRef>
              <c:f>'Diploma Requirement Trends'!$A$98</c:f>
              <c:numCache>
                <c:formatCode>General</c:formatCode>
                <c:ptCount val="1"/>
                <c:pt idx="0">
                  <c:v>11</c:v>
                </c:pt>
              </c:numCache>
            </c:numRef>
          </c:val>
        </c:ser>
        <c:ser>
          <c:idx val="3"/>
          <c:order val="4"/>
          <c:tx>
            <c:strRef>
              <c:f>'Diploma Requirement Trends'!$B$97</c:f>
              <c:strCache>
                <c:ptCount val="1"/>
                <c:pt idx="0">
                  <c:v>Physical</c:v>
                </c:pt>
              </c:strCache>
            </c:strRef>
          </c:tx>
          <c:invertIfNegative val="0"/>
          <c:dLbls>
            <c:txPr>
              <a:bodyPr/>
              <a:lstStyle/>
              <a:p>
                <a:pPr>
                  <a:defRPr sz="2000"/>
                </a:pPr>
                <a:endParaRPr lang="en-US"/>
              </a:p>
            </c:txPr>
            <c:dLblPos val="inEnd"/>
            <c:showLegendKey val="0"/>
            <c:showVal val="1"/>
            <c:showCatName val="0"/>
            <c:showSerName val="0"/>
            <c:showPercent val="0"/>
            <c:showBubbleSize val="0"/>
            <c:showLeaderLines val="0"/>
          </c:dLbls>
          <c:cat>
            <c:strLit>
              <c:ptCount val="1"/>
              <c:pt idx="0">
                <c:v>Courses Required for a Standard Diploma</c:v>
              </c:pt>
            </c:strLit>
          </c:cat>
          <c:val>
            <c:numRef>
              <c:f>'Diploma Requirement Trends'!$A$97</c:f>
              <c:numCache>
                <c:formatCode>General</c:formatCode>
                <c:ptCount val="1"/>
                <c:pt idx="0">
                  <c:v>9</c:v>
                </c:pt>
              </c:numCache>
            </c:numRef>
          </c:val>
        </c:ser>
        <c:ser>
          <c:idx val="4"/>
          <c:order val="5"/>
          <c:tx>
            <c:strRef>
              <c:f>'Diploma Requirement Trends'!$B$99</c:f>
              <c:strCache>
                <c:ptCount val="1"/>
                <c:pt idx="0">
                  <c:v>Chemistry </c:v>
                </c:pt>
              </c:strCache>
            </c:strRef>
          </c:tx>
          <c:invertIfNegative val="0"/>
          <c:dLbls>
            <c:txPr>
              <a:bodyPr/>
              <a:lstStyle/>
              <a:p>
                <a:pPr>
                  <a:defRPr sz="2000"/>
                </a:pPr>
                <a:endParaRPr lang="en-US"/>
              </a:p>
            </c:txPr>
            <c:dLblPos val="outEnd"/>
            <c:showLegendKey val="0"/>
            <c:showVal val="1"/>
            <c:showCatName val="0"/>
            <c:showSerName val="0"/>
            <c:showPercent val="0"/>
            <c:showBubbleSize val="0"/>
            <c:showLeaderLines val="0"/>
          </c:dLbls>
          <c:cat>
            <c:strLit>
              <c:ptCount val="1"/>
              <c:pt idx="0">
                <c:v>Courses Required for a Standard Diploma</c:v>
              </c:pt>
            </c:strLit>
          </c:cat>
          <c:val>
            <c:numRef>
              <c:f>'Diploma Requirement Trends'!$A$99</c:f>
              <c:numCache>
                <c:formatCode>General</c:formatCode>
                <c:ptCount val="1"/>
                <c:pt idx="0">
                  <c:v>2</c:v>
                </c:pt>
              </c:numCache>
            </c:numRef>
          </c:val>
        </c:ser>
        <c:ser>
          <c:idx val="5"/>
          <c:order val="6"/>
          <c:tx>
            <c:strRef>
              <c:f>'Diploma Requirement Trends'!$B$100</c:f>
              <c:strCache>
                <c:ptCount val="1"/>
                <c:pt idx="0">
                  <c:v>Life</c:v>
                </c:pt>
              </c:strCache>
            </c:strRef>
          </c:tx>
          <c:invertIfNegative val="0"/>
          <c:dLbls>
            <c:txPr>
              <a:bodyPr/>
              <a:lstStyle/>
              <a:p>
                <a:pPr>
                  <a:defRPr sz="2000"/>
                </a:pPr>
                <a:endParaRPr lang="en-US"/>
              </a:p>
            </c:txPr>
            <c:showLegendKey val="0"/>
            <c:showVal val="1"/>
            <c:showCatName val="0"/>
            <c:showSerName val="0"/>
            <c:showPercent val="0"/>
            <c:showBubbleSize val="0"/>
            <c:showLeaderLines val="0"/>
          </c:dLbls>
          <c:cat>
            <c:strLit>
              <c:ptCount val="1"/>
              <c:pt idx="0">
                <c:v>Courses Required for a Standard Diploma</c:v>
              </c:pt>
            </c:strLit>
          </c:cat>
          <c:val>
            <c:numRef>
              <c:f>'Diploma Requirement Trends'!$A$100</c:f>
              <c:numCache>
                <c:formatCode>General</c:formatCode>
                <c:ptCount val="1"/>
                <c:pt idx="0">
                  <c:v>2</c:v>
                </c:pt>
              </c:numCache>
            </c:numRef>
          </c:val>
        </c:ser>
        <c:ser>
          <c:idx val="6"/>
          <c:order val="7"/>
          <c:tx>
            <c:strRef>
              <c:f>'Diploma Requirement Trends'!$B$101</c:f>
              <c:strCache>
                <c:ptCount val="1"/>
                <c:pt idx="0">
                  <c:v>Physics</c:v>
                </c:pt>
              </c:strCache>
            </c:strRef>
          </c:tx>
          <c:invertIfNegative val="0"/>
          <c:dLbls>
            <c:txPr>
              <a:bodyPr/>
              <a:lstStyle/>
              <a:p>
                <a:pPr>
                  <a:defRPr sz="2000"/>
                </a:pPr>
                <a:endParaRPr lang="en-US"/>
              </a:p>
            </c:txPr>
            <c:showLegendKey val="0"/>
            <c:showVal val="1"/>
            <c:showCatName val="0"/>
            <c:showSerName val="0"/>
            <c:showPercent val="0"/>
            <c:showBubbleSize val="0"/>
            <c:showLeaderLines val="0"/>
          </c:dLbls>
          <c:cat>
            <c:strLit>
              <c:ptCount val="1"/>
              <c:pt idx="0">
                <c:v>Courses Required for a Standard Diploma</c:v>
              </c:pt>
            </c:strLit>
          </c:cat>
          <c:val>
            <c:numRef>
              <c:f>'Diploma Requirement Trends'!$A$101</c:f>
              <c:numCache>
                <c:formatCode>General</c:formatCode>
                <c:ptCount val="1"/>
                <c:pt idx="0">
                  <c:v>1</c:v>
                </c:pt>
              </c:numCache>
            </c:numRef>
          </c:val>
        </c:ser>
        <c:ser>
          <c:idx val="7"/>
          <c:order val="8"/>
          <c:tx>
            <c:strRef>
              <c:f>'Diploma Requirement Trends'!$B$102</c:f>
              <c:strCache>
                <c:ptCount val="1"/>
                <c:pt idx="0">
                  <c:v>Enviromental</c:v>
                </c:pt>
              </c:strCache>
            </c:strRef>
          </c:tx>
          <c:invertIfNegative val="0"/>
          <c:dLbls>
            <c:txPr>
              <a:bodyPr/>
              <a:lstStyle/>
              <a:p>
                <a:pPr>
                  <a:defRPr sz="2000"/>
                </a:pPr>
                <a:endParaRPr lang="en-US"/>
              </a:p>
            </c:txPr>
            <c:showLegendKey val="0"/>
            <c:showVal val="1"/>
            <c:showCatName val="0"/>
            <c:showSerName val="0"/>
            <c:showPercent val="0"/>
            <c:showBubbleSize val="0"/>
            <c:showLeaderLines val="0"/>
          </c:dLbls>
          <c:cat>
            <c:strLit>
              <c:ptCount val="1"/>
              <c:pt idx="0">
                <c:v>Courses Required for a Standard Diploma</c:v>
              </c:pt>
            </c:strLit>
          </c:cat>
          <c:val>
            <c:numRef>
              <c:f>'Diploma Requirement Trends'!$A$102</c:f>
              <c:numCache>
                <c:formatCode>General</c:formatCode>
                <c:ptCount val="1"/>
                <c:pt idx="0">
                  <c:v>1</c:v>
                </c:pt>
              </c:numCache>
            </c:numRef>
          </c:val>
        </c:ser>
        <c:dLbls>
          <c:showLegendKey val="0"/>
          <c:showVal val="0"/>
          <c:showCatName val="0"/>
          <c:showSerName val="0"/>
          <c:showPercent val="0"/>
          <c:showBubbleSize val="0"/>
        </c:dLbls>
        <c:gapWidth val="150"/>
        <c:axId val="118938240"/>
        <c:axId val="118940416"/>
      </c:barChart>
      <c:catAx>
        <c:axId val="118938240"/>
        <c:scaling>
          <c:orientation val="minMax"/>
        </c:scaling>
        <c:delete val="1"/>
        <c:axPos val="b"/>
        <c:title>
          <c:tx>
            <c:rich>
              <a:bodyPr/>
              <a:lstStyle/>
              <a:p>
                <a:pPr>
                  <a:defRPr sz="1400" b="0"/>
                </a:pPr>
                <a:r>
                  <a:rPr lang="en-US" sz="1400" b="0" dirty="0"/>
                  <a:t>Courses Required</a:t>
                </a:r>
                <a:r>
                  <a:rPr lang="en-US" sz="1400" b="0" baseline="0" dirty="0"/>
                  <a:t> for a Standard Diploma</a:t>
                </a:r>
                <a:endParaRPr lang="en-US" sz="1400" b="0" dirty="0"/>
              </a:p>
            </c:rich>
          </c:tx>
          <c:layout/>
          <c:overlay val="0"/>
        </c:title>
        <c:majorTickMark val="none"/>
        <c:minorTickMark val="none"/>
        <c:tickLblPos val="nextTo"/>
        <c:crossAx val="118940416"/>
        <c:crosses val="autoZero"/>
        <c:auto val="1"/>
        <c:lblAlgn val="ctr"/>
        <c:lblOffset val="100"/>
        <c:noMultiLvlLbl val="0"/>
      </c:catAx>
      <c:valAx>
        <c:axId val="118940416"/>
        <c:scaling>
          <c:orientation val="minMax"/>
        </c:scaling>
        <c:delete val="0"/>
        <c:axPos val="l"/>
        <c:majorGridlines/>
        <c:title>
          <c:tx>
            <c:rich>
              <a:bodyPr/>
              <a:lstStyle/>
              <a:p>
                <a:pPr>
                  <a:defRPr sz="1400" b="0"/>
                </a:pPr>
                <a:r>
                  <a:rPr lang="en-US" sz="1400" b="0" dirty="0"/>
                  <a:t>Number of States</a:t>
                </a:r>
              </a:p>
            </c:rich>
          </c:tx>
          <c:layout/>
          <c:overlay val="0"/>
        </c:title>
        <c:numFmt formatCode="General" sourceLinked="1"/>
        <c:majorTickMark val="out"/>
        <c:minorTickMark val="none"/>
        <c:tickLblPos val="nextTo"/>
        <c:txPr>
          <a:bodyPr/>
          <a:lstStyle/>
          <a:p>
            <a:pPr>
              <a:defRPr sz="1400"/>
            </a:pPr>
            <a:endParaRPr lang="en-US"/>
          </a:p>
        </c:txPr>
        <c:crossAx val="118938240"/>
        <c:crosses val="autoZero"/>
        <c:crossBetween val="between"/>
      </c:valAx>
    </c:plotArea>
    <c:legend>
      <c:legendPos val="r"/>
      <c:layout/>
      <c:overlay val="0"/>
      <c:spPr>
        <a:ln>
          <a:noFill/>
        </a:ln>
      </c:spPr>
      <c:txPr>
        <a:bodyPr/>
        <a:lstStyle/>
        <a:p>
          <a:pPr>
            <a:defRPr sz="1200"/>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95876582410182E-2"/>
          <c:y val="2.9207552344473545E-2"/>
          <c:w val="0.73092812285176434"/>
          <c:h val="0.69319549067759456"/>
        </c:manualLayout>
      </c:layout>
      <c:lineChart>
        <c:grouping val="standard"/>
        <c:varyColors val="0"/>
        <c:ser>
          <c:idx val="0"/>
          <c:order val="0"/>
          <c:tx>
            <c:strRef>
              <c:f>'Exit Exams'!$A$84</c:f>
              <c:strCache>
                <c:ptCount val="1"/>
                <c:pt idx="0">
                  <c:v>Number of states requiring a science exit exam</c:v>
                </c:pt>
              </c:strCache>
            </c:strRef>
          </c:tx>
          <c:spPr>
            <a:ln w="63500"/>
          </c:spPr>
          <c:marker>
            <c:symbol val="none"/>
          </c:marker>
          <c:dPt>
            <c:idx val="10"/>
            <c:bubble3D val="0"/>
            <c:spPr>
              <a:ln w="63500">
                <a:prstDash val="solid"/>
              </a:ln>
            </c:spPr>
          </c:dPt>
          <c:dPt>
            <c:idx val="11"/>
            <c:bubble3D val="0"/>
            <c:spPr>
              <a:ln w="63500">
                <a:prstDash val="sysDash"/>
              </a:ln>
            </c:spPr>
          </c:dPt>
          <c:cat>
            <c:numRef>
              <c:f>'Exit Exams'!$C$83:$N$83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2014</c:v>
                </c:pt>
              </c:numCache>
            </c:numRef>
          </c:cat>
          <c:val>
            <c:numRef>
              <c:f>'Exit Exams'!$C$84:$N$84</c:f>
              <c:numCache>
                <c:formatCode>General</c:formatCode>
                <c:ptCount val="12"/>
                <c:pt idx="0">
                  <c:v>11</c:v>
                </c:pt>
                <c:pt idx="1">
                  <c:v>12</c:v>
                </c:pt>
                <c:pt idx="2">
                  <c:v>14</c:v>
                </c:pt>
                <c:pt idx="3">
                  <c:v>14</c:v>
                </c:pt>
                <c:pt idx="4">
                  <c:v>18</c:v>
                </c:pt>
                <c:pt idx="5">
                  <c:v>18</c:v>
                </c:pt>
                <c:pt idx="6">
                  <c:v>19</c:v>
                </c:pt>
                <c:pt idx="7">
                  <c:v>21</c:v>
                </c:pt>
                <c:pt idx="8">
                  <c:v>18</c:v>
                </c:pt>
                <c:pt idx="9">
                  <c:v>21</c:v>
                </c:pt>
                <c:pt idx="10">
                  <c:v>12</c:v>
                </c:pt>
                <c:pt idx="11">
                  <c:v>13</c:v>
                </c:pt>
              </c:numCache>
            </c:numRef>
          </c:val>
          <c:smooth val="0"/>
        </c:ser>
        <c:ser>
          <c:idx val="1"/>
          <c:order val="1"/>
          <c:tx>
            <c:strRef>
              <c:f>'Exit Exams'!$A$85</c:f>
              <c:strCache>
                <c:ptCount val="1"/>
                <c:pt idx="0">
                  <c:v>Number of states requiring a biology exit exam </c:v>
                </c:pt>
              </c:strCache>
            </c:strRef>
          </c:tx>
          <c:spPr>
            <a:ln w="63500"/>
          </c:spPr>
          <c:marker>
            <c:symbol val="none"/>
          </c:marker>
          <c:dPt>
            <c:idx val="11"/>
            <c:bubble3D val="0"/>
            <c:spPr>
              <a:ln w="63500">
                <a:prstDash val="sysDash"/>
              </a:ln>
            </c:spPr>
          </c:dPt>
          <c:cat>
            <c:numRef>
              <c:f>'Exit Exams'!$C$83:$N$83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2014</c:v>
                </c:pt>
              </c:numCache>
            </c:numRef>
          </c:cat>
          <c:val>
            <c:numRef>
              <c:f>'Exit Exams'!$C$85:$N$85</c:f>
              <c:numCache>
                <c:formatCode>General</c:formatCode>
                <c:ptCount val="12"/>
                <c:pt idx="0">
                  <c:v>3</c:v>
                </c:pt>
                <c:pt idx="1">
                  <c:v>2</c:v>
                </c:pt>
                <c:pt idx="2">
                  <c:v>3</c:v>
                </c:pt>
                <c:pt idx="3">
                  <c:v>3</c:v>
                </c:pt>
                <c:pt idx="4">
                  <c:v>4</c:v>
                </c:pt>
                <c:pt idx="5">
                  <c:v>4</c:v>
                </c:pt>
                <c:pt idx="6">
                  <c:v>5</c:v>
                </c:pt>
                <c:pt idx="7">
                  <c:v>5</c:v>
                </c:pt>
                <c:pt idx="8">
                  <c:v>6</c:v>
                </c:pt>
                <c:pt idx="9">
                  <c:v>9</c:v>
                </c:pt>
                <c:pt idx="10">
                  <c:v>5</c:v>
                </c:pt>
                <c:pt idx="11">
                  <c:v>6</c:v>
                </c:pt>
              </c:numCache>
            </c:numRef>
          </c:val>
          <c:smooth val="0"/>
        </c:ser>
        <c:dLbls>
          <c:showLegendKey val="0"/>
          <c:showVal val="0"/>
          <c:showCatName val="0"/>
          <c:showSerName val="0"/>
          <c:showPercent val="0"/>
          <c:showBubbleSize val="0"/>
        </c:dLbls>
        <c:marker val="1"/>
        <c:smooth val="0"/>
        <c:axId val="119121792"/>
        <c:axId val="119123968"/>
      </c:lineChart>
      <c:catAx>
        <c:axId val="119121792"/>
        <c:scaling>
          <c:orientation val="minMax"/>
        </c:scaling>
        <c:delete val="0"/>
        <c:axPos val="b"/>
        <c:title>
          <c:tx>
            <c:rich>
              <a:bodyPr/>
              <a:lstStyle/>
              <a:p>
                <a:pPr>
                  <a:defRPr sz="1400" b="0"/>
                </a:pPr>
                <a:r>
                  <a:rPr lang="en-US" sz="1400" b="0" dirty="0"/>
                  <a:t>Year</a:t>
                </a:r>
              </a:p>
            </c:rich>
          </c:tx>
          <c:layout/>
          <c:overlay val="0"/>
        </c:title>
        <c:numFmt formatCode="General" sourceLinked="1"/>
        <c:majorTickMark val="cross"/>
        <c:minorTickMark val="none"/>
        <c:tickLblPos val="nextTo"/>
        <c:txPr>
          <a:bodyPr rot="-5400000" vert="horz"/>
          <a:lstStyle/>
          <a:p>
            <a:pPr>
              <a:defRPr sz="1400"/>
            </a:pPr>
            <a:endParaRPr lang="en-US"/>
          </a:p>
        </c:txPr>
        <c:crossAx val="119123968"/>
        <c:crosses val="autoZero"/>
        <c:auto val="1"/>
        <c:lblAlgn val="ctr"/>
        <c:lblOffset val="100"/>
        <c:noMultiLvlLbl val="0"/>
      </c:catAx>
      <c:valAx>
        <c:axId val="119123968"/>
        <c:scaling>
          <c:orientation val="minMax"/>
        </c:scaling>
        <c:delete val="0"/>
        <c:axPos val="l"/>
        <c:majorGridlines/>
        <c:title>
          <c:tx>
            <c:rich>
              <a:bodyPr/>
              <a:lstStyle/>
              <a:p>
                <a:pPr>
                  <a:defRPr sz="1400" b="0"/>
                </a:pPr>
                <a:r>
                  <a:rPr lang="en-US" sz="1400" b="0" dirty="0"/>
                  <a:t>Number of States</a:t>
                </a:r>
              </a:p>
            </c:rich>
          </c:tx>
          <c:layout/>
          <c:overlay val="0"/>
        </c:title>
        <c:numFmt formatCode="General" sourceLinked="1"/>
        <c:majorTickMark val="out"/>
        <c:minorTickMark val="none"/>
        <c:tickLblPos val="nextTo"/>
        <c:txPr>
          <a:bodyPr/>
          <a:lstStyle/>
          <a:p>
            <a:pPr>
              <a:defRPr sz="1400"/>
            </a:pPr>
            <a:endParaRPr lang="en-US"/>
          </a:p>
        </c:txPr>
        <c:crossAx val="119121792"/>
        <c:crosses val="autoZero"/>
        <c:crossBetween val="between"/>
      </c:valAx>
    </c:plotArea>
    <c:legend>
      <c:legendPos val="r"/>
      <c:layout>
        <c:manualLayout>
          <c:xMode val="edge"/>
          <c:yMode val="edge"/>
          <c:x val="0.81544280402449698"/>
          <c:y val="0.11566893771930029"/>
          <c:w val="0.17684142607174103"/>
          <c:h val="0.60610264901649746"/>
        </c:manualLayout>
      </c:layout>
      <c:overlay val="0"/>
      <c:spPr>
        <a:ln>
          <a:noFill/>
        </a:ln>
      </c:spPr>
      <c:txPr>
        <a:bodyPr/>
        <a:lstStyle/>
        <a:p>
          <a:pPr>
            <a:defRPr sz="1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v>Private 4-year requirements or recommendations</c:v>
          </c:tx>
          <c:invertIfNegative val="0"/>
          <c:dLbls>
            <c:dLbl>
              <c:idx val="4"/>
              <c:delete val="1"/>
            </c:dLbl>
            <c:showLegendKey val="0"/>
            <c:showVal val="1"/>
            <c:showCatName val="0"/>
            <c:showSerName val="0"/>
            <c:showPercent val="0"/>
            <c:showBubbleSize val="0"/>
            <c:showLeaderLines val="0"/>
          </c:dLbls>
          <c:cat>
            <c:strRef>
              <c:f>('New Figures'!$A$60,'New Figures'!$A$59,'New Figures'!$A$58,'New Figures'!$A$57,'New Figures'!$A$56)</c:f>
              <c:strCache>
                <c:ptCount val="5"/>
                <c:pt idx="0">
                  <c:v>No credits/Not specified</c:v>
                </c:pt>
                <c:pt idx="1">
                  <c:v>1 credit</c:v>
                </c:pt>
                <c:pt idx="2">
                  <c:v>2 credits</c:v>
                </c:pt>
                <c:pt idx="3">
                  <c:v>3 credits</c:v>
                </c:pt>
                <c:pt idx="4">
                  <c:v>4 credits</c:v>
                </c:pt>
              </c:strCache>
            </c:strRef>
          </c:cat>
          <c:val>
            <c:numRef>
              <c:f>('New Figures'!$B$60,'New Figures'!$B$59,'New Figures'!$B$58,'New Figures'!$B$57,'New Figures'!$B$56)</c:f>
              <c:numCache>
                <c:formatCode>General</c:formatCode>
                <c:ptCount val="5"/>
                <c:pt idx="0">
                  <c:v>12</c:v>
                </c:pt>
                <c:pt idx="1">
                  <c:v>1</c:v>
                </c:pt>
                <c:pt idx="2">
                  <c:v>7</c:v>
                </c:pt>
                <c:pt idx="3">
                  <c:v>2</c:v>
                </c:pt>
                <c:pt idx="4">
                  <c:v>0</c:v>
                </c:pt>
              </c:numCache>
            </c:numRef>
          </c:val>
        </c:ser>
        <c:ser>
          <c:idx val="0"/>
          <c:order val="1"/>
          <c:tx>
            <c:v>Public 4-year requirements</c:v>
          </c:tx>
          <c:invertIfNegative val="0"/>
          <c:dLbls>
            <c:dLbl>
              <c:idx val="1"/>
              <c:delete val="1"/>
            </c:dLbl>
            <c:showLegendKey val="0"/>
            <c:showVal val="1"/>
            <c:showCatName val="0"/>
            <c:showSerName val="0"/>
            <c:showPercent val="0"/>
            <c:showBubbleSize val="0"/>
            <c:showLeaderLines val="0"/>
          </c:dLbls>
          <c:cat>
            <c:strRef>
              <c:f>('New Figures'!$A$60,'New Figures'!$A$59,'New Figures'!$A$58,'New Figures'!$A$57,'New Figures'!$A$56)</c:f>
              <c:strCache>
                <c:ptCount val="5"/>
                <c:pt idx="0">
                  <c:v>No credits/Not specified</c:v>
                </c:pt>
                <c:pt idx="1">
                  <c:v>1 credit</c:v>
                </c:pt>
                <c:pt idx="2">
                  <c:v>2 credits</c:v>
                </c:pt>
                <c:pt idx="3">
                  <c:v>3 credits</c:v>
                </c:pt>
                <c:pt idx="4">
                  <c:v>4 credits</c:v>
                </c:pt>
              </c:strCache>
            </c:strRef>
          </c:cat>
          <c:val>
            <c:numRef>
              <c:f>('New Figures'!$B$53,'New Figures'!$B$52,'New Figures'!$B$51,'New Figures'!$B$50,'New Figures'!$B$49)</c:f>
              <c:numCache>
                <c:formatCode>General</c:formatCode>
                <c:ptCount val="5"/>
                <c:pt idx="0">
                  <c:v>5</c:v>
                </c:pt>
                <c:pt idx="1">
                  <c:v>0</c:v>
                </c:pt>
                <c:pt idx="2">
                  <c:v>10</c:v>
                </c:pt>
                <c:pt idx="3">
                  <c:v>12</c:v>
                </c:pt>
                <c:pt idx="4">
                  <c:v>1</c:v>
                </c:pt>
              </c:numCache>
            </c:numRef>
          </c:val>
        </c:ser>
        <c:dLbls>
          <c:showLegendKey val="0"/>
          <c:showVal val="0"/>
          <c:showCatName val="0"/>
          <c:showSerName val="0"/>
          <c:showPercent val="0"/>
          <c:showBubbleSize val="0"/>
        </c:dLbls>
        <c:gapWidth val="150"/>
        <c:axId val="119287168"/>
        <c:axId val="119301632"/>
      </c:barChart>
      <c:catAx>
        <c:axId val="119287168"/>
        <c:scaling>
          <c:orientation val="minMax"/>
        </c:scaling>
        <c:delete val="0"/>
        <c:axPos val="l"/>
        <c:title>
          <c:tx>
            <c:rich>
              <a:bodyPr/>
              <a:lstStyle/>
              <a:p>
                <a:pPr>
                  <a:defRPr b="0"/>
                </a:pPr>
                <a:r>
                  <a:rPr lang="en-US" b="0"/>
                  <a:t>Number of credits</a:t>
                </a:r>
              </a:p>
            </c:rich>
          </c:tx>
          <c:layout/>
          <c:overlay val="0"/>
        </c:title>
        <c:majorTickMark val="none"/>
        <c:minorTickMark val="none"/>
        <c:tickLblPos val="nextTo"/>
        <c:crossAx val="119301632"/>
        <c:crosses val="autoZero"/>
        <c:auto val="1"/>
        <c:lblAlgn val="ctr"/>
        <c:lblOffset val="100"/>
        <c:noMultiLvlLbl val="0"/>
      </c:catAx>
      <c:valAx>
        <c:axId val="119301632"/>
        <c:scaling>
          <c:orientation val="minMax"/>
        </c:scaling>
        <c:delete val="0"/>
        <c:axPos val="b"/>
        <c:majorGridlines/>
        <c:title>
          <c:tx>
            <c:rich>
              <a:bodyPr/>
              <a:lstStyle/>
              <a:p>
                <a:pPr>
                  <a:defRPr b="0"/>
                </a:pPr>
                <a:r>
                  <a:rPr lang="en-US" b="0"/>
                  <a:t>Number of colleges/universities</a:t>
                </a:r>
              </a:p>
            </c:rich>
          </c:tx>
          <c:layout/>
          <c:overlay val="0"/>
        </c:title>
        <c:numFmt formatCode="General" sourceLinked="1"/>
        <c:majorTickMark val="out"/>
        <c:minorTickMark val="none"/>
        <c:tickLblPos val="nextTo"/>
        <c:crossAx val="119287168"/>
        <c:crosses val="autoZero"/>
        <c:crossBetween val="between"/>
      </c:valAx>
    </c:plotArea>
    <c:legend>
      <c:legendPos val="r"/>
      <c:layout/>
      <c:overlay val="0"/>
    </c:legend>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92006680983059"/>
          <c:y val="4.954954954954955E-2"/>
          <c:w val="0.578398353614889"/>
          <c:h val="0.74208696885862235"/>
        </c:manualLayout>
      </c:layout>
      <c:barChart>
        <c:barDir val="bar"/>
        <c:grouping val="clustered"/>
        <c:varyColors val="0"/>
        <c:ser>
          <c:idx val="1"/>
          <c:order val="0"/>
          <c:tx>
            <c:v>Private 4-year requirements or recommendations</c:v>
          </c:tx>
          <c:invertIfNegative val="0"/>
          <c:dLbls>
            <c:dLbl>
              <c:idx val="3"/>
              <c:delete val="1"/>
            </c:dLbl>
            <c:dLbl>
              <c:idx val="4"/>
              <c:delete val="1"/>
            </c:dLbl>
            <c:txPr>
              <a:bodyPr/>
              <a:lstStyle/>
              <a:p>
                <a:pPr>
                  <a:defRPr sz="1400"/>
                </a:pPr>
                <a:endParaRPr lang="en-US"/>
              </a:p>
            </c:txPr>
            <c:showLegendKey val="0"/>
            <c:showVal val="1"/>
            <c:showCatName val="0"/>
            <c:showSerName val="0"/>
            <c:showPercent val="0"/>
            <c:showBubbleSize val="0"/>
            <c:showLeaderLines val="0"/>
          </c:dLbls>
          <c:cat>
            <c:strRef>
              <c:f>('New Figures'!$A$89,'New Figures'!$A$88,'New Figures'!$A$87,'New Figures'!$A$86,'New Figures'!$A$85,'New Figures'!$A$84)</c:f>
              <c:strCache>
                <c:ptCount val="6"/>
                <c:pt idx="0">
                  <c:v>Other</c:v>
                </c:pt>
                <c:pt idx="1">
                  <c:v>Biology, chemistry, and/or physics </c:v>
                </c:pt>
                <c:pt idx="2">
                  <c:v>Chemistry and/or physics</c:v>
                </c:pt>
                <c:pt idx="3">
                  <c:v>Physical</c:v>
                </c:pt>
                <c:pt idx="4">
                  <c:v>Biology </c:v>
                </c:pt>
                <c:pt idx="5">
                  <c:v>Laboratory</c:v>
                </c:pt>
              </c:strCache>
            </c:strRef>
          </c:cat>
          <c:val>
            <c:numRef>
              <c:f>('New Figures'!$B$89,'New Figures'!$B$88,'New Figures'!$B$87,'New Figures'!$B$86,'New Figures'!$B$85,'New Figures'!$B$84)</c:f>
              <c:numCache>
                <c:formatCode>General</c:formatCode>
                <c:ptCount val="6"/>
                <c:pt idx="0">
                  <c:v>2</c:v>
                </c:pt>
                <c:pt idx="1">
                  <c:v>1</c:v>
                </c:pt>
                <c:pt idx="2">
                  <c:v>1</c:v>
                </c:pt>
                <c:pt idx="3">
                  <c:v>0</c:v>
                </c:pt>
                <c:pt idx="4">
                  <c:v>0</c:v>
                </c:pt>
                <c:pt idx="5">
                  <c:v>6</c:v>
                </c:pt>
              </c:numCache>
            </c:numRef>
          </c:val>
        </c:ser>
        <c:ser>
          <c:idx val="0"/>
          <c:order val="1"/>
          <c:tx>
            <c:v>Public 4-year requirements</c:v>
          </c:tx>
          <c:invertIfNegative val="0"/>
          <c:dLbls>
            <c:txPr>
              <a:bodyPr/>
              <a:lstStyle/>
              <a:p>
                <a:pPr>
                  <a:defRPr sz="1400"/>
                </a:pPr>
                <a:endParaRPr lang="en-US"/>
              </a:p>
            </c:txPr>
            <c:showLegendKey val="0"/>
            <c:showVal val="1"/>
            <c:showCatName val="0"/>
            <c:showSerName val="0"/>
            <c:showPercent val="0"/>
            <c:showBubbleSize val="0"/>
            <c:showLeaderLines val="0"/>
          </c:dLbls>
          <c:cat>
            <c:strRef>
              <c:f>('New Figures'!$A$89,'New Figures'!$A$88,'New Figures'!$A$87,'New Figures'!$A$86,'New Figures'!$A$85,'New Figures'!$A$84)</c:f>
              <c:strCache>
                <c:ptCount val="6"/>
                <c:pt idx="0">
                  <c:v>Other</c:v>
                </c:pt>
                <c:pt idx="1">
                  <c:v>Biology, chemistry, and/or physics </c:v>
                </c:pt>
                <c:pt idx="2">
                  <c:v>Chemistry and/or physics</c:v>
                </c:pt>
                <c:pt idx="3">
                  <c:v>Physical</c:v>
                </c:pt>
                <c:pt idx="4">
                  <c:v>Biology </c:v>
                </c:pt>
                <c:pt idx="5">
                  <c:v>Laboratory</c:v>
                </c:pt>
              </c:strCache>
            </c:strRef>
          </c:cat>
          <c:val>
            <c:numRef>
              <c:f>('New Figures'!$B$81,'New Figures'!$B$80,'New Figures'!$B$79,'New Figures'!$B$78,'New Figures'!$B$77,'New Figures'!$B$76)</c:f>
              <c:numCache>
                <c:formatCode>General</c:formatCode>
                <c:ptCount val="6"/>
                <c:pt idx="0">
                  <c:v>7</c:v>
                </c:pt>
                <c:pt idx="1">
                  <c:v>8</c:v>
                </c:pt>
                <c:pt idx="2">
                  <c:v>1</c:v>
                </c:pt>
                <c:pt idx="3">
                  <c:v>6</c:v>
                </c:pt>
                <c:pt idx="4">
                  <c:v>3</c:v>
                </c:pt>
                <c:pt idx="5">
                  <c:v>16</c:v>
                </c:pt>
              </c:numCache>
            </c:numRef>
          </c:val>
        </c:ser>
        <c:dLbls>
          <c:showLegendKey val="0"/>
          <c:showVal val="0"/>
          <c:showCatName val="0"/>
          <c:showSerName val="0"/>
          <c:showPercent val="0"/>
          <c:showBubbleSize val="0"/>
        </c:dLbls>
        <c:gapWidth val="45"/>
        <c:axId val="119354880"/>
        <c:axId val="119356800"/>
      </c:barChart>
      <c:catAx>
        <c:axId val="119354880"/>
        <c:scaling>
          <c:orientation val="minMax"/>
        </c:scaling>
        <c:delete val="0"/>
        <c:axPos val="l"/>
        <c:title>
          <c:tx>
            <c:rich>
              <a:bodyPr/>
              <a:lstStyle/>
              <a:p>
                <a:pPr>
                  <a:defRPr sz="1400" b="0"/>
                </a:pPr>
                <a:r>
                  <a:rPr lang="en-US" sz="1400" b="0"/>
                  <a:t>Course</a:t>
                </a:r>
              </a:p>
            </c:rich>
          </c:tx>
          <c:layout/>
          <c:overlay val="0"/>
        </c:title>
        <c:majorTickMark val="none"/>
        <c:minorTickMark val="none"/>
        <c:tickLblPos val="nextTo"/>
        <c:txPr>
          <a:bodyPr/>
          <a:lstStyle/>
          <a:p>
            <a:pPr>
              <a:defRPr sz="1400"/>
            </a:pPr>
            <a:endParaRPr lang="en-US"/>
          </a:p>
        </c:txPr>
        <c:crossAx val="119356800"/>
        <c:crosses val="autoZero"/>
        <c:auto val="1"/>
        <c:lblAlgn val="ctr"/>
        <c:lblOffset val="100"/>
        <c:noMultiLvlLbl val="0"/>
      </c:catAx>
      <c:valAx>
        <c:axId val="119356800"/>
        <c:scaling>
          <c:orientation val="minMax"/>
        </c:scaling>
        <c:delete val="0"/>
        <c:axPos val="b"/>
        <c:majorGridlines/>
        <c:title>
          <c:tx>
            <c:rich>
              <a:bodyPr/>
              <a:lstStyle/>
              <a:p>
                <a:pPr>
                  <a:defRPr sz="1400" b="0"/>
                </a:pPr>
                <a:r>
                  <a:rPr lang="en-US" sz="1400" b="0"/>
                  <a:t>Number of colleges/universities</a:t>
                </a:r>
              </a:p>
            </c:rich>
          </c:tx>
          <c:layout/>
          <c:overlay val="0"/>
        </c:title>
        <c:numFmt formatCode="General" sourceLinked="1"/>
        <c:majorTickMark val="out"/>
        <c:minorTickMark val="none"/>
        <c:tickLblPos val="nextTo"/>
        <c:crossAx val="119354880"/>
        <c:crosses val="autoZero"/>
        <c:crossBetween val="between"/>
      </c:valAx>
    </c:plotArea>
    <c:legend>
      <c:legendPos val="r"/>
      <c:layout>
        <c:manualLayout>
          <c:xMode val="edge"/>
          <c:yMode val="edge"/>
          <c:x val="0.82360882446512362"/>
          <c:y val="0.13586507767610134"/>
          <c:w val="0.17386592300962381"/>
          <c:h val="0.56610768248563526"/>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dLbl>
              <c:idx val="3"/>
              <c:delete val="1"/>
            </c:dLbl>
            <c:dLbl>
              <c:idx val="4"/>
              <c:delete val="1"/>
            </c:dLbl>
            <c:dLbl>
              <c:idx val="5"/>
              <c:delete val="1"/>
            </c:dLbl>
            <c:dLbl>
              <c:idx val="6"/>
              <c:delete val="1"/>
            </c:dLbl>
            <c:dLbl>
              <c:idx val="7"/>
              <c:delete val="1"/>
            </c:dLbl>
            <c:txPr>
              <a:bodyPr/>
              <a:lstStyle/>
              <a:p>
                <a:pPr>
                  <a:defRPr sz="1400"/>
                </a:pPr>
                <a:endParaRPr lang="en-US"/>
              </a:p>
            </c:txPr>
            <c:showLegendKey val="0"/>
            <c:showVal val="1"/>
            <c:showCatName val="0"/>
            <c:showSerName val="0"/>
            <c:showPercent val="0"/>
            <c:showBubbleSize val="0"/>
            <c:showLeaderLines val="0"/>
          </c:dLbls>
          <c:cat>
            <c:strRef>
              <c:f>('New Figures'!$A$101,'New Figures'!$A$100,'New Figures'!$A$99,'New Figures'!$A$98,'New Figures'!$A$97,'New Figures'!$A$96,'New Figures'!$A$95,'New Figures'!$A$94)</c:f>
              <c:strCache>
                <c:ptCount val="8"/>
                <c:pt idx="0">
                  <c:v>Not specified </c:v>
                </c:pt>
                <c:pt idx="1">
                  <c:v>High school transcript/diploma or GED</c:v>
                </c:pt>
                <c:pt idx="2">
                  <c:v>Other</c:v>
                </c:pt>
                <c:pt idx="3">
                  <c:v>Biology, chemistry, and/or physics </c:v>
                </c:pt>
                <c:pt idx="4">
                  <c:v>Chemistry and/or physics</c:v>
                </c:pt>
                <c:pt idx="5">
                  <c:v>Physical</c:v>
                </c:pt>
                <c:pt idx="6">
                  <c:v>Biology</c:v>
                </c:pt>
                <c:pt idx="7">
                  <c:v>Laboratory</c:v>
                </c:pt>
              </c:strCache>
            </c:strRef>
          </c:cat>
          <c:val>
            <c:numRef>
              <c:f>('New Figures'!$B$101,'New Figures'!$B$100,'New Figures'!$B$99,'New Figures'!$B$98,'New Figures'!$B$97,'New Figures'!$B$96,'New Figures'!$B$95,'New Figures'!$B$94)</c:f>
              <c:numCache>
                <c:formatCode>General</c:formatCode>
                <c:ptCount val="8"/>
                <c:pt idx="0">
                  <c:v>12</c:v>
                </c:pt>
                <c:pt idx="1">
                  <c:v>5</c:v>
                </c:pt>
                <c:pt idx="2">
                  <c:v>1</c:v>
                </c:pt>
                <c:pt idx="3">
                  <c:v>0</c:v>
                </c:pt>
                <c:pt idx="4">
                  <c:v>0</c:v>
                </c:pt>
                <c:pt idx="5">
                  <c:v>0</c:v>
                </c:pt>
                <c:pt idx="6">
                  <c:v>0</c:v>
                </c:pt>
                <c:pt idx="7">
                  <c:v>0</c:v>
                </c:pt>
              </c:numCache>
            </c:numRef>
          </c:val>
        </c:ser>
        <c:dLbls>
          <c:showLegendKey val="0"/>
          <c:showVal val="0"/>
          <c:showCatName val="0"/>
          <c:showSerName val="0"/>
          <c:showPercent val="0"/>
          <c:showBubbleSize val="0"/>
        </c:dLbls>
        <c:gapWidth val="150"/>
        <c:axId val="119385088"/>
        <c:axId val="119555200"/>
      </c:barChart>
      <c:catAx>
        <c:axId val="119385088"/>
        <c:scaling>
          <c:orientation val="minMax"/>
        </c:scaling>
        <c:delete val="0"/>
        <c:axPos val="l"/>
        <c:title>
          <c:tx>
            <c:rich>
              <a:bodyPr/>
              <a:lstStyle/>
              <a:p>
                <a:pPr>
                  <a:defRPr sz="1400" b="0"/>
                </a:pPr>
                <a:r>
                  <a:rPr lang="en-US" sz="1400" b="0"/>
                  <a:t>Course</a:t>
                </a:r>
              </a:p>
            </c:rich>
          </c:tx>
          <c:layout/>
          <c:overlay val="0"/>
        </c:title>
        <c:majorTickMark val="none"/>
        <c:minorTickMark val="none"/>
        <c:tickLblPos val="nextTo"/>
        <c:txPr>
          <a:bodyPr/>
          <a:lstStyle/>
          <a:p>
            <a:pPr>
              <a:defRPr sz="1400"/>
            </a:pPr>
            <a:endParaRPr lang="en-US"/>
          </a:p>
        </c:txPr>
        <c:crossAx val="119555200"/>
        <c:crosses val="autoZero"/>
        <c:auto val="1"/>
        <c:lblAlgn val="ctr"/>
        <c:lblOffset val="100"/>
        <c:noMultiLvlLbl val="0"/>
      </c:catAx>
      <c:valAx>
        <c:axId val="119555200"/>
        <c:scaling>
          <c:orientation val="minMax"/>
        </c:scaling>
        <c:delete val="0"/>
        <c:axPos val="b"/>
        <c:majorGridlines/>
        <c:title>
          <c:tx>
            <c:rich>
              <a:bodyPr/>
              <a:lstStyle/>
              <a:p>
                <a:pPr>
                  <a:defRPr sz="1400" b="0"/>
                </a:pPr>
                <a:r>
                  <a:rPr lang="en-US" sz="1400" b="0"/>
                  <a:t>Number of colleges</a:t>
                </a:r>
              </a:p>
            </c:rich>
          </c:tx>
          <c:layout/>
          <c:overlay val="0"/>
        </c:title>
        <c:numFmt formatCode="General" sourceLinked="1"/>
        <c:majorTickMark val="out"/>
        <c:minorTickMark val="none"/>
        <c:tickLblPos val="nextTo"/>
        <c:crossAx val="119385088"/>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0.03279</cdr:y>
    </cdr:from>
    <cdr:to>
      <cdr:x>0.42664</cdr:x>
      <cdr:y>0.13483</cdr:y>
    </cdr:to>
    <cdr:sp macro="" textlink="">
      <cdr:nvSpPr>
        <cdr:cNvPr id="2" name="TextBox 1"/>
        <cdr:cNvSpPr txBox="1"/>
      </cdr:nvSpPr>
      <cdr:spPr>
        <a:xfrm xmlns:a="http://schemas.openxmlformats.org/drawingml/2006/main">
          <a:off x="-457199" y="152400"/>
          <a:ext cx="3953632" cy="474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t>        </a:t>
          </a:r>
          <a:r>
            <a:rPr lang="en-US" sz="1400" dirty="0"/>
            <a:t>Number of States</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0.09722</cdr:x>
      <cdr:y>0.85154</cdr:y>
    </cdr:from>
    <cdr:to>
      <cdr:x>0.66667</cdr:x>
      <cdr:y>0.99301</cdr:y>
    </cdr:to>
    <cdr:sp macro="" textlink="">
      <cdr:nvSpPr>
        <cdr:cNvPr id="2" name="TextBox 1"/>
        <cdr:cNvSpPr txBox="1"/>
      </cdr:nvSpPr>
      <cdr:spPr>
        <a:xfrm xmlns:a="http://schemas.openxmlformats.org/drawingml/2006/main">
          <a:off x="533400" y="3669269"/>
          <a:ext cx="3124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Sample  of  </a:t>
          </a:r>
          <a:r>
            <a:rPr lang="en-US" sz="1400" i="1" dirty="0" smtClean="0"/>
            <a:t>STEM</a:t>
          </a:r>
          <a:r>
            <a:rPr lang="en-US" sz="1400" dirty="0" smtClean="0"/>
            <a:t> bright outlook careers in ONET zones</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0.33692</cdr:x>
      <cdr:y>0.84253</cdr:y>
    </cdr:from>
    <cdr:to>
      <cdr:x>0.96192</cdr:x>
      <cdr:y>1</cdr:y>
    </cdr:to>
    <cdr:sp macro="" textlink="">
      <cdr:nvSpPr>
        <cdr:cNvPr id="5" name="TextBox 4"/>
        <cdr:cNvSpPr txBox="1"/>
      </cdr:nvSpPr>
      <cdr:spPr>
        <a:xfrm xmlns:a="http://schemas.openxmlformats.org/drawingml/2006/main">
          <a:off x="1848465" y="3669268"/>
          <a:ext cx="34290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Sample of </a:t>
          </a:r>
          <a:r>
            <a:rPr lang="en-US" sz="1400" i="1" dirty="0" smtClean="0"/>
            <a:t>non-STEM</a:t>
          </a:r>
          <a:r>
            <a:rPr lang="en-US" sz="1400" dirty="0" smtClean="0"/>
            <a:t> bright outlook careers in ONET zones</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7E495C98-37AB-40B2-BBD9-DD4E3FBA396D}" type="slidenum">
              <a:rPr lang="en-US" smtClean="0"/>
              <a:pPr/>
              <a:t>‹#›</a:t>
            </a:fld>
            <a:endParaRPr lang="en-US" dirty="0"/>
          </a:p>
        </p:txBody>
      </p:sp>
    </p:spTree>
    <p:extLst>
      <p:ext uri="{BB962C8B-B14F-4D97-AF65-F5344CB8AC3E}">
        <p14:creationId xmlns:p14="http://schemas.microsoft.com/office/powerpoint/2010/main" val="27792850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10F5E9C3-6670-48C6-9F47-FD4460281E14}" type="datetimeFigureOut">
              <a:rPr lang="en-US" smtClean="0"/>
              <a:pPr/>
              <a:t>2/17/2014</a:t>
            </a:fld>
            <a:endParaRPr lang="en-US" dirty="0"/>
          </a:p>
        </p:txBody>
      </p:sp>
      <p:sp>
        <p:nvSpPr>
          <p:cNvPr id="4" name="Slide Image Placeholder 3"/>
          <p:cNvSpPr>
            <a:spLocks noGrp="1" noRot="1" noChangeAspect="1"/>
          </p:cNvSpPr>
          <p:nvPr>
            <p:ph type="sldImg" idx="2"/>
          </p:nvPr>
        </p:nvSpPr>
        <p:spPr>
          <a:xfrm>
            <a:off x="893763" y="698500"/>
            <a:ext cx="5235575" cy="3490913"/>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48DDD233-47F8-4194-BBBC-DA81A0313A94}" type="slidenum">
              <a:rPr lang="en-US" smtClean="0"/>
              <a:pPr/>
              <a:t>‹#›</a:t>
            </a:fld>
            <a:endParaRPr lang="en-US" dirty="0"/>
          </a:p>
        </p:txBody>
      </p:sp>
    </p:spTree>
    <p:extLst>
      <p:ext uri="{BB962C8B-B14F-4D97-AF65-F5344CB8AC3E}">
        <p14:creationId xmlns:p14="http://schemas.microsoft.com/office/powerpoint/2010/main" val="2388434897"/>
      </p:ext>
    </p:extLst>
  </p:cSld>
  <p:clrMap bg1="lt1" tx1="dk1" bg2="lt2" tx2="dk2" accent1="accent1" accent2="accent2" accent3="accent3" accent4="accent4" accent5="accent5" accent6="accent6" hlink="hlink" folHlink="folHlink"/>
  <p:hf hdr="0" ftr="0" dt="0"/>
  <p:notesStyle>
    <a:lvl1pPr marL="0" algn="l" defTabSz="1025379" rtl="0" eaLnBrk="1" latinLnBrk="0" hangingPunct="1">
      <a:defRPr sz="1400" kern="1200">
        <a:solidFill>
          <a:schemeClr val="tx1"/>
        </a:solidFill>
        <a:latin typeface="+mn-lt"/>
        <a:ea typeface="+mn-ea"/>
        <a:cs typeface="+mn-cs"/>
      </a:defRPr>
    </a:lvl1pPr>
    <a:lvl2pPr marL="512690" algn="l" defTabSz="1025379" rtl="0" eaLnBrk="1" latinLnBrk="0" hangingPunct="1">
      <a:defRPr sz="1400" kern="1200">
        <a:solidFill>
          <a:schemeClr val="tx1"/>
        </a:solidFill>
        <a:latin typeface="+mn-lt"/>
        <a:ea typeface="+mn-ea"/>
        <a:cs typeface="+mn-cs"/>
      </a:defRPr>
    </a:lvl2pPr>
    <a:lvl3pPr marL="1025379" algn="l" defTabSz="1025379" rtl="0" eaLnBrk="1" latinLnBrk="0" hangingPunct="1">
      <a:defRPr sz="1400" kern="1200">
        <a:solidFill>
          <a:schemeClr val="tx1"/>
        </a:solidFill>
        <a:latin typeface="+mn-lt"/>
        <a:ea typeface="+mn-ea"/>
        <a:cs typeface="+mn-cs"/>
      </a:defRPr>
    </a:lvl3pPr>
    <a:lvl4pPr marL="1538066" algn="l" defTabSz="1025379" rtl="0" eaLnBrk="1" latinLnBrk="0" hangingPunct="1">
      <a:defRPr sz="1400" kern="1200">
        <a:solidFill>
          <a:schemeClr val="tx1"/>
        </a:solidFill>
        <a:latin typeface="+mn-lt"/>
        <a:ea typeface="+mn-ea"/>
        <a:cs typeface="+mn-cs"/>
      </a:defRPr>
    </a:lvl4pPr>
    <a:lvl5pPr marL="2050756" algn="l" defTabSz="1025379" rtl="0" eaLnBrk="1" latinLnBrk="0" hangingPunct="1">
      <a:defRPr sz="1400" kern="1200">
        <a:solidFill>
          <a:schemeClr val="tx1"/>
        </a:solidFill>
        <a:latin typeface="+mn-lt"/>
        <a:ea typeface="+mn-ea"/>
        <a:cs typeface="+mn-cs"/>
      </a:defRPr>
    </a:lvl5pPr>
    <a:lvl6pPr marL="2563449" algn="l" defTabSz="1025379" rtl="0" eaLnBrk="1" latinLnBrk="0" hangingPunct="1">
      <a:defRPr sz="1400" kern="1200">
        <a:solidFill>
          <a:schemeClr val="tx1"/>
        </a:solidFill>
        <a:latin typeface="+mn-lt"/>
        <a:ea typeface="+mn-ea"/>
        <a:cs typeface="+mn-cs"/>
      </a:defRPr>
    </a:lvl6pPr>
    <a:lvl7pPr marL="3076135" algn="l" defTabSz="1025379" rtl="0" eaLnBrk="1" latinLnBrk="0" hangingPunct="1">
      <a:defRPr sz="1400" kern="1200">
        <a:solidFill>
          <a:schemeClr val="tx1"/>
        </a:solidFill>
        <a:latin typeface="+mn-lt"/>
        <a:ea typeface="+mn-ea"/>
        <a:cs typeface="+mn-cs"/>
      </a:defRPr>
    </a:lvl7pPr>
    <a:lvl8pPr marL="3588824" algn="l" defTabSz="1025379" rtl="0" eaLnBrk="1" latinLnBrk="0" hangingPunct="1">
      <a:defRPr sz="1400" kern="1200">
        <a:solidFill>
          <a:schemeClr val="tx1"/>
        </a:solidFill>
        <a:latin typeface="+mn-lt"/>
        <a:ea typeface="+mn-ea"/>
        <a:cs typeface="+mn-cs"/>
      </a:defRPr>
    </a:lvl8pPr>
    <a:lvl9pPr marL="4101516" algn="l" defTabSz="102537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marR="0" indent="-286179" algn="l" defTabSz="102537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Helvetica" panose="020B0604020202020204" pitchFamily="34" charset="0"/>
                <a:cs typeface="Helvetica" panose="020B0604020202020204" pitchFamily="34" charset="0"/>
              </a:rPr>
              <a:t>This trend</a:t>
            </a:r>
            <a:r>
              <a:rPr lang="en-US" baseline="0"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was also</a:t>
            </a:r>
            <a:r>
              <a:rPr lang="en-US" sz="1400" baseline="0"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true of chemistry, physics, and geology/earth science.</a:t>
            </a:r>
            <a:endParaRPr lang="en-US" dirty="0" smtClean="0">
              <a:latin typeface="Helvetica" panose="020B0604020202020204" pitchFamily="34" charset="0"/>
              <a:cs typeface="Helvetica" panose="020B0604020202020204" pitchFamily="34" charset="0"/>
            </a:endParaRPr>
          </a:p>
          <a:p>
            <a:pPr marL="286179" indent="-286179">
              <a:buFont typeface="Arial" panose="020B0604020202020204" pitchFamily="34" charset="0"/>
              <a:buChar char="•"/>
            </a:pPr>
            <a:r>
              <a:rPr lang="en-US" dirty="0" smtClean="0">
                <a:latin typeface="Helvetica" panose="020B0604020202020204" pitchFamily="34" charset="0"/>
                <a:cs typeface="Helvetica" panose="020B0604020202020204" pitchFamily="34" charset="0"/>
              </a:rPr>
              <a:t>Almost </a:t>
            </a:r>
            <a:r>
              <a:rPr lang="en-US" dirty="0">
                <a:latin typeface="Helvetica" panose="020B0604020202020204" pitchFamily="34" charset="0"/>
                <a:cs typeface="Helvetica" panose="020B0604020202020204" pitchFamily="34" charset="0"/>
              </a:rPr>
              <a:t>all students (more than 90%) took biology, lower percentages took chemistry, and a minority took physics or geology/space science. This was true in 1990 as well as in 2009. </a:t>
            </a:r>
          </a:p>
          <a:p>
            <a:pPr marL="286179" indent="-286179" defTabSz="1026917">
              <a:buFont typeface="Arial" panose="020B0604020202020204" pitchFamily="34" charset="0"/>
              <a:buChar char="•"/>
              <a:defRPr/>
            </a:pPr>
            <a:r>
              <a:rPr lang="en-US" b="1" dirty="0"/>
              <a:t>The percentages of students taking geology/earth science is strikingly low, given the bright outlook for careers in this area.</a:t>
            </a:r>
          </a:p>
          <a:p>
            <a:pPr marL="286179" indent="-2861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4</a:t>
            </a:fld>
            <a:endParaRPr lang="en-US" dirty="0"/>
          </a:p>
        </p:txBody>
      </p:sp>
    </p:spTree>
    <p:extLst>
      <p:ext uri="{BB962C8B-B14F-4D97-AF65-F5344CB8AC3E}">
        <p14:creationId xmlns:p14="http://schemas.microsoft.com/office/powerpoint/2010/main" val="92193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smtClean="0"/>
              <a:t>The three</a:t>
            </a:r>
            <a:r>
              <a:rPr lang="en-US" baseline="0" dirty="0" smtClean="0"/>
              <a:t> states: </a:t>
            </a:r>
            <a:r>
              <a:rPr lang="en-US" sz="1400" dirty="0" smtClean="0">
                <a:latin typeface="Helvetica" panose="020B0604020202020204" pitchFamily="34" charset="0"/>
                <a:cs typeface="Helvetica" panose="020B0604020202020204" pitchFamily="34" charset="0"/>
              </a:rPr>
              <a:t>Maryland, Mississippi, and Tennessee</a:t>
            </a:r>
          </a:p>
          <a:p>
            <a:pPr marL="286179" indent="-286179">
              <a:buFont typeface="Arial" panose="020B0604020202020204" pitchFamily="34" charset="0"/>
              <a:buChar char="•"/>
            </a:pPr>
            <a:r>
              <a:rPr lang="en-US" sz="1400" dirty="0" smtClean="0">
                <a:latin typeface="Helvetica" panose="020B0604020202020204" pitchFamily="34" charset="0"/>
                <a:cs typeface="Helvetica" panose="020B0604020202020204" pitchFamily="34" charset="0"/>
              </a:rPr>
              <a:t>The</a:t>
            </a:r>
            <a:r>
              <a:rPr lang="en-US" sz="1400" baseline="0" dirty="0" smtClean="0">
                <a:latin typeface="Helvetica" panose="020B0604020202020204" pitchFamily="34" charset="0"/>
                <a:cs typeface="Helvetica" panose="020B0604020202020204" pitchFamily="34" charset="0"/>
              </a:rPr>
              <a:t> six states: </a:t>
            </a:r>
            <a:r>
              <a:rPr lang="en-US" sz="1400" dirty="0" smtClean="0">
                <a:latin typeface="Helvetica" panose="020B0604020202020204" pitchFamily="34" charset="0"/>
                <a:cs typeface="Helvetica" panose="020B0604020202020204" pitchFamily="34" charset="0"/>
              </a:rPr>
              <a:t>Alabama, Louisiana, Maryland, Mississippi, and Oklahoma and Texas</a:t>
            </a:r>
            <a:endParaRPr lang="en-US" dirty="0" smtClean="0"/>
          </a:p>
          <a:p>
            <a:pPr marL="286179" indent="-286179">
              <a:buFont typeface="Arial" panose="020B0604020202020204" pitchFamily="34" charset="0"/>
              <a:buChar char="•"/>
            </a:pPr>
            <a:r>
              <a:rPr lang="en-US" dirty="0" smtClean="0"/>
              <a:t>Consistent uptick in biology exit exams.</a:t>
            </a: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14</a:t>
            </a:fld>
            <a:endParaRPr lang="en-US" dirty="0"/>
          </a:p>
        </p:txBody>
      </p:sp>
    </p:spTree>
    <p:extLst>
      <p:ext uri="{BB962C8B-B14F-4D97-AF65-F5344CB8AC3E}">
        <p14:creationId xmlns:p14="http://schemas.microsoft.com/office/powerpoint/2010/main" val="333872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marR="0" indent="-286179" algn="l" defTabSz="102537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latin typeface="Helvetica" panose="020B0604020202020204" pitchFamily="34" charset="0"/>
                <a:cs typeface="Helvetica" panose="020B0604020202020204" pitchFamily="34" charset="0"/>
              </a:rPr>
              <a:t>The sample for college admissions was drawn from states and postsecondary institutions and analyzed by governance structure. </a:t>
            </a:r>
            <a:endParaRPr lang="en-US" dirty="0" smtClean="0"/>
          </a:p>
          <a:p>
            <a:pPr marL="286179" indent="-286179">
              <a:buFont typeface="Arial" panose="020B0604020202020204" pitchFamily="34" charset="0"/>
              <a:buChar char="•"/>
            </a:pPr>
            <a:r>
              <a:rPr lang="en-US" dirty="0" smtClean="0"/>
              <a:t>For our</a:t>
            </a:r>
            <a:r>
              <a:rPr lang="en-US" baseline="0" dirty="0" smtClean="0"/>
              <a:t> sample of institution-level governance public 4-year universities and colleges we sampled the two schools in each state with the highest enrollment rates. </a:t>
            </a:r>
          </a:p>
          <a:p>
            <a:pPr marL="286179" indent="-286179">
              <a:buFont typeface="Arial" panose="020B0604020202020204" pitchFamily="34" charset="0"/>
              <a:buChar char="•"/>
            </a:pPr>
            <a:r>
              <a:rPr lang="en-US" baseline="0" dirty="0" smtClean="0"/>
              <a:t>For our sample of highly selective private 4-year universities and colleges we used the US News &amp; World Report rankings for 2014. </a:t>
            </a: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16</a:t>
            </a:fld>
            <a:endParaRPr lang="en-US" dirty="0"/>
          </a:p>
        </p:txBody>
      </p:sp>
    </p:spTree>
    <p:extLst>
      <p:ext uri="{BB962C8B-B14F-4D97-AF65-F5344CB8AC3E}">
        <p14:creationId xmlns:p14="http://schemas.microsoft.com/office/powerpoint/2010/main" val="3338721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smtClean="0"/>
              <a:t>ONLY 4 PRIVATE</a:t>
            </a:r>
            <a:r>
              <a:rPr lang="en-US" baseline="0" smtClean="0"/>
              <a:t> SCHOOLS </a:t>
            </a:r>
            <a:r>
              <a:rPr lang="en-US" b="1" baseline="0" smtClean="0"/>
              <a:t>REQUIRE</a:t>
            </a:r>
            <a:r>
              <a:rPr lang="en-US" b="0" baseline="0" smtClean="0"/>
              <a:t> A SET NUMBER OF CREDITS</a:t>
            </a:r>
          </a:p>
          <a:p>
            <a:pPr marL="286179" indent="-286179">
              <a:buFont typeface="Arial" panose="020B0604020202020204" pitchFamily="34" charset="0"/>
              <a:buChar char="•"/>
            </a:pPr>
            <a:endParaRPr lang="en-US" dirty="0" smtClean="0"/>
          </a:p>
          <a:p>
            <a:pPr marL="286179" indent="-286179">
              <a:buFont typeface="Arial" panose="020B0604020202020204" pitchFamily="34" charset="0"/>
              <a:buChar char="•"/>
            </a:pPr>
            <a:r>
              <a:rPr lang="en-US" dirty="0" smtClean="0"/>
              <a:t>Private schools</a:t>
            </a:r>
            <a:r>
              <a:rPr lang="en-US" baseline="0" dirty="0" smtClean="0"/>
              <a:t> usually don’t have requirements, indeed most of the schools in our sample </a:t>
            </a:r>
            <a:r>
              <a:rPr lang="en-US" b="1" baseline="0" dirty="0" smtClean="0"/>
              <a:t>recommended </a:t>
            </a:r>
            <a:r>
              <a:rPr lang="en-US" baseline="0" dirty="0" smtClean="0"/>
              <a:t>a specific number of science credits—those institutions were included in this number</a:t>
            </a:r>
          </a:p>
          <a:p>
            <a:pPr marL="286179" indent="-286179">
              <a:buFont typeface="Arial" panose="020B0604020202020204" pitchFamily="34" charset="0"/>
              <a:buChar char="•"/>
            </a:pPr>
            <a:r>
              <a:rPr lang="en-US" baseline="0" dirty="0" smtClean="0"/>
              <a:t>Holistic view of student achievement </a:t>
            </a:r>
          </a:p>
          <a:p>
            <a:pPr marL="286179" indent="-286179">
              <a:buFont typeface="Arial" panose="020B0604020202020204" pitchFamily="34" charset="0"/>
              <a:buChar char="•"/>
            </a:pPr>
            <a:r>
              <a:rPr lang="en-US" dirty="0" smtClean="0"/>
              <a:t>Science classes are still important to the admissions process. </a:t>
            </a:r>
          </a:p>
          <a:p>
            <a:pPr marL="286179" indent="-286179">
              <a:buFont typeface="Arial" panose="020B0604020202020204" pitchFamily="34" charset="0"/>
              <a:buChar char="•"/>
            </a:pPr>
            <a:r>
              <a:rPr lang="en-US" dirty="0" smtClean="0"/>
              <a:t>These institutions still look at the rigor of a student’s classes.</a:t>
            </a:r>
          </a:p>
          <a:p>
            <a:pPr lvl="0"/>
            <a:r>
              <a:rPr lang="en-US" sz="1400" dirty="0" smtClean="0"/>
              <a:t>Four states out of six, in the sample, require a minimum of three credits of science in high school for admission to their colleges/universities. </a:t>
            </a:r>
          </a:p>
          <a:p>
            <a:pPr lvl="0"/>
            <a:r>
              <a:rPr lang="en-US" sz="1400" dirty="0" smtClean="0"/>
              <a:t>Nine colleges or universities, in our sample of 22, require a minimum of two science credits for admission from high school.</a:t>
            </a:r>
          </a:p>
          <a:p>
            <a:pPr marL="286179" indent="-2861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17</a:t>
            </a:fld>
            <a:endParaRPr lang="en-US" dirty="0"/>
          </a:p>
        </p:txBody>
      </p:sp>
    </p:spTree>
    <p:extLst>
      <p:ext uri="{BB962C8B-B14F-4D97-AF65-F5344CB8AC3E}">
        <p14:creationId xmlns:p14="http://schemas.microsoft.com/office/powerpoint/2010/main" val="3338721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a:t>Three states in our sample allow students to select courses from biology, chemistry, and/or physics. </a:t>
            </a:r>
          </a:p>
        </p:txBody>
      </p:sp>
      <p:sp>
        <p:nvSpPr>
          <p:cNvPr id="4" name="Slide Number Placeholder 3"/>
          <p:cNvSpPr>
            <a:spLocks noGrp="1"/>
          </p:cNvSpPr>
          <p:nvPr>
            <p:ph type="sldNum" sz="quarter" idx="10"/>
          </p:nvPr>
        </p:nvSpPr>
        <p:spPr/>
        <p:txBody>
          <a:bodyPr/>
          <a:lstStyle/>
          <a:p>
            <a:fld id="{48DDD233-47F8-4194-BBBC-DA81A0313A94}" type="slidenum">
              <a:rPr lang="en-US" smtClean="0"/>
              <a:pPr/>
              <a:t>18</a:t>
            </a:fld>
            <a:endParaRPr lang="en-US" dirty="0"/>
          </a:p>
        </p:txBody>
      </p:sp>
    </p:spTree>
    <p:extLst>
      <p:ext uri="{BB962C8B-B14F-4D97-AF65-F5344CB8AC3E}">
        <p14:creationId xmlns:p14="http://schemas.microsoft.com/office/powerpoint/2010/main" val="1755365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19</a:t>
            </a:fld>
            <a:endParaRPr lang="en-US" dirty="0"/>
          </a:p>
        </p:txBody>
      </p:sp>
    </p:spTree>
    <p:extLst>
      <p:ext uri="{BB962C8B-B14F-4D97-AF65-F5344CB8AC3E}">
        <p14:creationId xmlns:p14="http://schemas.microsoft.com/office/powerpoint/2010/main" val="402347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6917">
              <a:defRPr/>
            </a:pPr>
            <a:r>
              <a:rPr lang="en-US" dirty="0" smtClean="0"/>
              <a:t>Sample looked at 5 institutions from each state,</a:t>
            </a:r>
            <a:r>
              <a:rPr lang="en-US" baseline="0" dirty="0" smtClean="0"/>
              <a:t> 4 four-year and 1 two-year. </a:t>
            </a:r>
          </a:p>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21</a:t>
            </a:fld>
            <a:endParaRPr lang="en-US" dirty="0"/>
          </a:p>
        </p:txBody>
      </p:sp>
    </p:spTree>
    <p:extLst>
      <p:ext uri="{BB962C8B-B14F-4D97-AF65-F5344CB8AC3E}">
        <p14:creationId xmlns:p14="http://schemas.microsoft.com/office/powerpoint/2010/main" val="3928806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6917">
              <a:defRPr/>
            </a:pPr>
            <a:r>
              <a:rPr lang="en-US" baseline="0" dirty="0" smtClean="0"/>
              <a:t>For-profits in sample are: Brown-Mackie College, DeVry University, ITT Technical Institute, Kaplan College, Sanford-Brown Institute</a:t>
            </a:r>
            <a:endParaRPr lang="en-US" dirty="0" smtClean="0"/>
          </a:p>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22</a:t>
            </a:fld>
            <a:endParaRPr lang="en-US" dirty="0"/>
          </a:p>
        </p:txBody>
      </p:sp>
    </p:spTree>
    <p:extLst>
      <p:ext uri="{BB962C8B-B14F-4D97-AF65-F5344CB8AC3E}">
        <p14:creationId xmlns:p14="http://schemas.microsoft.com/office/powerpoint/2010/main" val="3819229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a:t>CEP developed a sample comprised of 100 careers (50 STEM and 50 non-STEM) from the Department of Labor’s ONET  database. </a:t>
            </a:r>
          </a:p>
          <a:p>
            <a:pPr marL="286179" indent="-286179">
              <a:buFont typeface="Arial" panose="020B0604020202020204" pitchFamily="34" charset="0"/>
              <a:buChar char="•"/>
            </a:pPr>
            <a:r>
              <a:rPr lang="en-US" dirty="0"/>
              <a:t>The analysis focused on jobs/careers designated by ONET as “bright outlook,” meaning that opportunities in these careers are currently very robust and/or expected to grow rapidly over the next several years. </a:t>
            </a:r>
          </a:p>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24</a:t>
            </a:fld>
            <a:endParaRPr lang="en-US" dirty="0"/>
          </a:p>
        </p:txBody>
      </p:sp>
    </p:spTree>
    <p:extLst>
      <p:ext uri="{BB962C8B-B14F-4D97-AF65-F5344CB8AC3E}">
        <p14:creationId xmlns:p14="http://schemas.microsoft.com/office/powerpoint/2010/main" val="4278976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Achieve</a:t>
            </a:r>
            <a:r>
              <a:rPr lang="en-US" baseline="0" dirty="0" smtClean="0"/>
              <a:t> places the threshold for College and Career Readiness at </a:t>
            </a:r>
            <a:r>
              <a:rPr lang="en-US" baseline="0" smtClean="0"/>
              <a:t>Zone three. </a:t>
            </a: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25</a:t>
            </a:fld>
            <a:endParaRPr lang="en-US" dirty="0"/>
          </a:p>
        </p:txBody>
      </p:sp>
    </p:spTree>
    <p:extLst>
      <p:ext uri="{BB962C8B-B14F-4D97-AF65-F5344CB8AC3E}">
        <p14:creationId xmlns:p14="http://schemas.microsoft.com/office/powerpoint/2010/main" val="2983562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defTabSz="1026917">
              <a:buFont typeface="Arial" panose="020B0604020202020204" pitchFamily="34" charset="0"/>
              <a:buChar char="•"/>
              <a:defRPr/>
            </a:pPr>
            <a:r>
              <a:rPr lang="en-US" dirty="0">
                <a:latin typeface="Helvetica" panose="020B0604020202020204" pitchFamily="34" charset="0"/>
                <a:cs typeface="Helvetica" panose="020B0604020202020204" pitchFamily="34" charset="0"/>
              </a:rPr>
              <a:t>A comparison of both STEM and non-STEM careers in our sample shows that STEM careers generally require higher levels of preparation than non-STEM careers. </a:t>
            </a:r>
            <a:endParaRPr lang="en-US" dirty="0"/>
          </a:p>
          <a:p>
            <a:pPr marL="286179" indent="-286179" defTabSz="1026917">
              <a:buFont typeface="Arial" panose="020B0604020202020204" pitchFamily="34" charset="0"/>
              <a:buChar char="•"/>
              <a:defRPr/>
            </a:pPr>
            <a:r>
              <a:rPr lang="en-US" dirty="0"/>
              <a:t>The majority of STEM careers fall into Zones 4 and 5, requiring a four-year college or graduate degree. In contrast, non-STEM jobs are more evenly distributed across zones 2-5, requiring anywhere from a high school diploma up through graduate school. </a:t>
            </a:r>
          </a:p>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4535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a:t>Some students receive science instruction through career and technical education courses. </a:t>
            </a:r>
          </a:p>
          <a:p>
            <a:pPr marL="286179" indent="-286179" defTabSz="1026917">
              <a:buFont typeface="Arial" panose="020B0604020202020204" pitchFamily="34" charset="0"/>
              <a:buChar char="•"/>
              <a:defRPr/>
            </a:pPr>
            <a:r>
              <a:rPr lang="en-US" dirty="0"/>
              <a:t>A recent NCES study showed a decline in such course-taking going back to 1990, with an accompanying increase in other core subjects (NCES, 2013). </a:t>
            </a:r>
          </a:p>
          <a:p>
            <a:pPr marL="286179" indent="-286179" defTabSz="1026917">
              <a:buFont typeface="Arial" panose="020B0604020202020204" pitchFamily="34" charset="0"/>
              <a:buChar char="•"/>
              <a:defRPr/>
            </a:pPr>
            <a:r>
              <a:rPr lang="en-US" b="1" dirty="0"/>
              <a:t>Bring a hard copy of the report for audience members interested in statistical significance in the tables in this section. </a:t>
            </a:r>
          </a:p>
        </p:txBody>
      </p:sp>
      <p:sp>
        <p:nvSpPr>
          <p:cNvPr id="4" name="Slide Number Placeholder 3"/>
          <p:cNvSpPr>
            <a:spLocks noGrp="1"/>
          </p:cNvSpPr>
          <p:nvPr>
            <p:ph type="sldNum" sz="quarter" idx="10"/>
          </p:nvPr>
        </p:nvSpPr>
        <p:spPr/>
        <p:txBody>
          <a:bodyPr/>
          <a:lstStyle/>
          <a:p>
            <a:fld id="{48DDD233-47F8-4194-BBBC-DA81A0313A94}" type="slidenum">
              <a:rPr lang="en-US" smtClean="0"/>
              <a:pPr/>
              <a:t>5</a:t>
            </a:fld>
            <a:endParaRPr lang="en-US" dirty="0"/>
          </a:p>
        </p:txBody>
      </p:sp>
    </p:spTree>
    <p:extLst>
      <p:ext uri="{BB962C8B-B14F-4D97-AF65-F5344CB8AC3E}">
        <p14:creationId xmlns:p14="http://schemas.microsoft.com/office/powerpoint/2010/main" val="3581849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a:t>Across all types of jobs, knowledge of the English language and mathematics were rated most important.  </a:t>
            </a:r>
          </a:p>
          <a:p>
            <a:pPr marL="286179" indent="-286179">
              <a:buFont typeface="Arial" panose="020B0604020202020204" pitchFamily="34" charset="0"/>
              <a:buChar char="•"/>
            </a:pPr>
            <a:r>
              <a:rPr lang="en-US" dirty="0"/>
              <a:t>For STEM jobs, biology, physics, and production and processing were also rated highly important. </a:t>
            </a:r>
          </a:p>
          <a:p>
            <a:pPr marL="286179" indent="-286179" defTabSz="1026917">
              <a:buFont typeface="Arial" panose="020B0604020202020204" pitchFamily="34" charset="0"/>
              <a:buChar char="•"/>
              <a:defRPr/>
            </a:pPr>
            <a:r>
              <a:rPr lang="en-US" dirty="0"/>
              <a:t>ONET science-related areas of knowledge for bright outlook careers:  Mathematics; Computers and Electronics; Engineering and Technology; Design; Biology; Physics; Production and Processing; Transportation; Mechanical; and Medicine and Dentistry.</a:t>
            </a:r>
          </a:p>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219309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smtClean="0"/>
              <a:t>English</a:t>
            </a:r>
            <a:r>
              <a:rPr lang="en-US" baseline="0" dirty="0" smtClean="0"/>
              <a:t> language rated as most important in all job zones, except zone 1 (which is customer service). </a:t>
            </a:r>
          </a:p>
          <a:p>
            <a:pPr marL="286179" indent="-286179" defTabSz="1026917">
              <a:buFont typeface="Arial" panose="020B0604020202020204" pitchFamily="34" charset="0"/>
              <a:buChar char="•"/>
              <a:defRPr/>
            </a:pPr>
            <a:r>
              <a:rPr lang="en-US" dirty="0"/>
              <a:t>In all job zones, three to five of the </a:t>
            </a:r>
            <a:r>
              <a:rPr lang="en-US" dirty="0">
                <a:solidFill>
                  <a:srgbClr val="FF0000"/>
                </a:solidFill>
              </a:rPr>
              <a:t>ten</a:t>
            </a:r>
            <a:r>
              <a:rPr lang="en-US" dirty="0"/>
              <a:t> most essential knowledge areas are science-related.</a:t>
            </a:r>
          </a:p>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54684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a:t>Using the same procedure as described above for knowledge areas, the most important skills across all types of jobs are active listening, critical thinking, speaking, and reading comprehension.</a:t>
            </a:r>
          </a:p>
          <a:p>
            <a:pPr marL="286179" indent="-286179">
              <a:buFont typeface="Arial" panose="020B0604020202020204" pitchFamily="34" charset="0"/>
              <a:buChar char="•"/>
            </a:pPr>
            <a:r>
              <a:rPr lang="en-US" dirty="0"/>
              <a:t>The main difference between the lists of important skills for STEM and non-STEM jobs is that for STEM jobs, science and math skills are rated as highly important.</a:t>
            </a:r>
          </a:p>
          <a:p>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58138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defTabSz="1026917">
              <a:buFont typeface="Arial" panose="020B0604020202020204" pitchFamily="34" charset="0"/>
              <a:buChar char="•"/>
              <a:defRPr/>
            </a:pPr>
            <a:r>
              <a:rPr lang="en-US" dirty="0"/>
              <a:t>Advanced biology is taken most often, followed by chemistry and then physics. Growth in percentages of students taking advanced biology was greater than for chemistry or physics.</a:t>
            </a:r>
          </a:p>
          <a:p>
            <a:pPr marL="286179" indent="-2861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6</a:t>
            </a:fld>
            <a:endParaRPr lang="en-US" dirty="0"/>
          </a:p>
        </p:txBody>
      </p:sp>
    </p:spTree>
    <p:extLst>
      <p:ext uri="{BB962C8B-B14F-4D97-AF65-F5344CB8AC3E}">
        <p14:creationId xmlns:p14="http://schemas.microsoft.com/office/powerpoint/2010/main" val="161706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defTabSz="1026917">
              <a:buFont typeface="Arial" panose="020B0604020202020204" pitchFamily="34" charset="0"/>
              <a:buChar char="•"/>
              <a:defRPr/>
            </a:pPr>
            <a:r>
              <a:rPr lang="en-US" dirty="0"/>
              <a:t>Gaps between subgroups are still large. Significantly smaller percentages of black and Hispanic high school graduates have taken chemistry and physics than white students. Larger percentages of Asian students have taken these courses than white students.</a:t>
            </a:r>
          </a:p>
          <a:p>
            <a:pPr marL="286179" indent="-286179" defTabSz="1026917">
              <a:buFont typeface="Arial" panose="020B0604020202020204" pitchFamily="34" charset="0"/>
              <a:buChar char="•"/>
              <a:defRPr/>
            </a:pPr>
            <a:r>
              <a:rPr lang="en-US" dirty="0"/>
              <a:t>Gaps among subgroups in biology course-taking are small or nonexistent because, as shown earlier, almost all high school graduates have taken biology.  </a:t>
            </a:r>
          </a:p>
          <a:p>
            <a:pPr marL="286179" indent="-286179" defTabSz="1026917">
              <a:buFont typeface="Arial" panose="020B0604020202020204" pitchFamily="34" charset="0"/>
              <a:buChar char="•"/>
              <a:defRPr/>
            </a:pPr>
            <a:endParaRPr lang="en-US" dirty="0"/>
          </a:p>
          <a:p>
            <a:pPr marL="286179" indent="-2861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7</a:t>
            </a:fld>
            <a:endParaRPr lang="en-US" dirty="0"/>
          </a:p>
        </p:txBody>
      </p:sp>
    </p:spTree>
    <p:extLst>
      <p:ext uri="{BB962C8B-B14F-4D97-AF65-F5344CB8AC3E}">
        <p14:creationId xmlns:p14="http://schemas.microsoft.com/office/powerpoint/2010/main" val="116892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US" sz="1400" dirty="0" smtClean="0">
                <a:latin typeface="Helvetica" panose="020B0604020202020204" pitchFamily="34" charset="0"/>
                <a:cs typeface="Helvetica" panose="020B0604020202020204" pitchFamily="34" charset="0"/>
              </a:rPr>
              <a:t>Data</a:t>
            </a:r>
            <a:r>
              <a:rPr lang="en-US" sz="1400" baseline="0" dirty="0" smtClean="0">
                <a:latin typeface="Helvetica" panose="020B0604020202020204" pitchFamily="34" charset="0"/>
                <a:cs typeface="Helvetica" panose="020B0604020202020204" pitchFamily="34" charset="0"/>
              </a:rPr>
              <a:t> is </a:t>
            </a:r>
            <a:r>
              <a:rPr lang="en-US" sz="1400" dirty="0" smtClean="0">
                <a:latin typeface="Helvetica" panose="020B0604020202020204" pitchFamily="34" charset="0"/>
                <a:cs typeface="Helvetica" panose="020B0604020202020204" pitchFamily="34" charset="0"/>
              </a:rPr>
              <a:t> shown in the previous slide and illustrated here.</a:t>
            </a:r>
            <a:endParaRPr lang="en-US" sz="14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48DDD233-47F8-4194-BBBC-DA81A0313A94}" type="slidenum">
              <a:rPr lang="en-US" smtClean="0"/>
              <a:pPr/>
              <a:t>8</a:t>
            </a:fld>
            <a:endParaRPr lang="en-US" dirty="0"/>
          </a:p>
        </p:txBody>
      </p:sp>
    </p:spTree>
    <p:extLst>
      <p:ext uri="{BB962C8B-B14F-4D97-AF65-F5344CB8AC3E}">
        <p14:creationId xmlns:p14="http://schemas.microsoft.com/office/powerpoint/2010/main" val="125477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smtClean="0"/>
              <a:t>Patterns </a:t>
            </a:r>
            <a:r>
              <a:rPr lang="en-US" dirty="0"/>
              <a:t>in science course-taking differ between high school graduates. </a:t>
            </a:r>
          </a:p>
          <a:p>
            <a:pPr marL="286179" indent="-286179">
              <a:buFont typeface="Arial" panose="020B0604020202020204" pitchFamily="34" charset="0"/>
              <a:buChar char="•"/>
            </a:pPr>
            <a:r>
              <a:rPr lang="en-US" dirty="0"/>
              <a:t>While more female graduates of 2009 took chemistry, more male students took physics. </a:t>
            </a:r>
          </a:p>
        </p:txBody>
      </p:sp>
      <p:sp>
        <p:nvSpPr>
          <p:cNvPr id="4" name="Slide Number Placeholder 3"/>
          <p:cNvSpPr>
            <a:spLocks noGrp="1"/>
          </p:cNvSpPr>
          <p:nvPr>
            <p:ph type="sldNum" sz="quarter" idx="10"/>
          </p:nvPr>
        </p:nvSpPr>
        <p:spPr/>
        <p:txBody>
          <a:bodyPr/>
          <a:lstStyle/>
          <a:p>
            <a:fld id="{48DDD233-47F8-4194-BBBC-DA81A0313A94}" type="slidenum">
              <a:rPr lang="en-US" smtClean="0"/>
              <a:pPr/>
              <a:t>9</a:t>
            </a:fld>
            <a:endParaRPr lang="en-US" dirty="0"/>
          </a:p>
        </p:txBody>
      </p:sp>
    </p:spTree>
    <p:extLst>
      <p:ext uri="{BB962C8B-B14F-4D97-AF65-F5344CB8AC3E}">
        <p14:creationId xmlns:p14="http://schemas.microsoft.com/office/powerpoint/2010/main" val="210377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a:t>For this analysis, a highest-income school was defined as one where fewer than 25% of students were eligible for free/reduced lunch, whereas a lowest-income school was one where more than 75% of students were eligible. 1990 was not included because of insufficient data.</a:t>
            </a:r>
          </a:p>
          <a:p>
            <a:pPr marL="286179" indent="-286179">
              <a:buFont typeface="Arial" panose="020B0604020202020204" pitchFamily="34" charset="0"/>
              <a:buChar char="•"/>
            </a:pPr>
            <a:r>
              <a:rPr lang="en-US" dirty="0"/>
              <a:t>In 2000, there were no differences in the percentages of graduates taking various science courses.</a:t>
            </a:r>
          </a:p>
          <a:p>
            <a:pPr marL="286179" indent="-286179" defTabSz="1026917">
              <a:buFont typeface="Arial" panose="020B0604020202020204" pitchFamily="34" charset="0"/>
              <a:buChar char="•"/>
              <a:defRPr/>
            </a:pPr>
            <a:r>
              <a:rPr lang="en-US" dirty="0"/>
              <a:t>In 2009, more graduates from the highest-income schools took physics, and more completed the sequence of biology, chemistry and physics, compared to graduates of low-income schools. </a:t>
            </a:r>
          </a:p>
          <a:p>
            <a:pPr marL="286179" indent="-2861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10</a:t>
            </a:fld>
            <a:endParaRPr lang="en-US" dirty="0"/>
          </a:p>
        </p:txBody>
      </p:sp>
    </p:spTree>
    <p:extLst>
      <p:ext uri="{BB962C8B-B14F-4D97-AF65-F5344CB8AC3E}">
        <p14:creationId xmlns:p14="http://schemas.microsoft.com/office/powerpoint/2010/main" val="45709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a:buFont typeface="Arial" panose="020B0604020202020204" pitchFamily="34" charset="0"/>
              <a:buChar char="•"/>
            </a:pPr>
            <a:r>
              <a:rPr lang="en-US" dirty="0" smtClean="0"/>
              <a:t>Course</a:t>
            </a:r>
            <a:r>
              <a:rPr lang="en-US" baseline="0" dirty="0" smtClean="0"/>
              <a:t> credits are measured in Carnegie Units</a:t>
            </a:r>
          </a:p>
          <a:p>
            <a:pPr marL="286179" marR="0" indent="-286179" algn="l" defTabSz="102537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Seven states require a minimum of 4 science credits to graduate high school with a standard diploma.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12</a:t>
            </a:fld>
            <a:endParaRPr lang="en-US" dirty="0"/>
          </a:p>
        </p:txBody>
      </p:sp>
    </p:spTree>
    <p:extLst>
      <p:ext uri="{BB962C8B-B14F-4D97-AF65-F5344CB8AC3E}">
        <p14:creationId xmlns:p14="http://schemas.microsoft.com/office/powerpoint/2010/main" val="255805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6179" indent="-286179" defTabSz="1026917">
              <a:buFont typeface="Arial" panose="020B0604020202020204" pitchFamily="34" charset="0"/>
              <a:buChar char="•"/>
              <a:defRPr/>
            </a:pPr>
            <a:r>
              <a:rPr lang="en-US" dirty="0"/>
              <a:t>It might be important to note that these are only titles and do not reflect the content of the various state standards or the actual material that is covered in classrooms. </a:t>
            </a:r>
          </a:p>
          <a:p>
            <a:pPr marL="286179" indent="-286179" defTabSz="1026917">
              <a:buFont typeface="Arial" panose="020B0604020202020204" pitchFamily="34" charset="0"/>
              <a:buChar char="•"/>
              <a:defRPr/>
            </a:pPr>
            <a:r>
              <a:rPr lang="en-US" dirty="0"/>
              <a:t>States may require more than one subject for graduation so many states are counted more than once and others, that don’t have science course graduation requirements are not represented. </a:t>
            </a:r>
          </a:p>
          <a:p>
            <a:pPr marL="286179" indent="-286179" defTabSz="1026917">
              <a:buFont typeface="Arial" panose="020B0604020202020204" pitchFamily="34" charset="0"/>
              <a:buChar char="•"/>
              <a:defRPr/>
            </a:pPr>
            <a:r>
              <a:rPr lang="en-US" dirty="0"/>
              <a:t>Relative to the High School Transcript Study, students might be taking more biology courses because this is the most common science requirement for high school graduation. </a:t>
            </a:r>
          </a:p>
          <a:p>
            <a:pPr marL="286179" indent="-286179" defTabSz="1026917">
              <a:buFont typeface="Arial" panose="020B0604020202020204" pitchFamily="34" charset="0"/>
              <a:buChar char="•"/>
              <a:defRPr/>
            </a:pPr>
            <a:r>
              <a:rPr lang="en-US" dirty="0"/>
              <a:t>“Student option” means that states require students to select science courses from a list of options. For example, in one state, students must complete at least two of the three required science credits from courses in biology, chemistry or physics.</a:t>
            </a:r>
          </a:p>
          <a:p>
            <a:pPr marL="286179" indent="-2861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8DDD233-47F8-4194-BBBC-DA81A0313A94}" type="slidenum">
              <a:rPr lang="en-US" smtClean="0"/>
              <a:pPr/>
              <a:t>13</a:t>
            </a:fld>
            <a:endParaRPr lang="en-US" dirty="0"/>
          </a:p>
        </p:txBody>
      </p:sp>
    </p:spTree>
    <p:extLst>
      <p:ext uri="{BB962C8B-B14F-4D97-AF65-F5344CB8AC3E}">
        <p14:creationId xmlns:p14="http://schemas.microsoft.com/office/powerpoint/2010/main" val="333872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4.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4.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4.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436877"/>
      </p:ext>
    </p:extLst>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8" name="Group 15"/>
          <p:cNvGrpSpPr/>
          <p:nvPr userDrawn="1"/>
        </p:nvGrpSpPr>
        <p:grpSpPr>
          <a:xfrm>
            <a:off x="0" y="-3388"/>
            <a:ext cx="10972800" cy="1374987"/>
            <a:chOff x="0" y="-3175"/>
            <a:chExt cx="9144000" cy="1289050"/>
          </a:xfrm>
        </p:grpSpPr>
        <p:pic>
          <p:nvPicPr>
            <p:cNvPr id="9" name="Picture 8" descr="_0013_14.jpg"/>
            <p:cNvPicPr>
              <a:picLocks noChangeAspect="1"/>
            </p:cNvPicPr>
            <p:nvPr/>
          </p:nvPicPr>
          <p:blipFill>
            <a:blip r:embed="rId2" cstate="print"/>
            <a:srcRect b="4275"/>
            <a:stretch>
              <a:fillRect/>
            </a:stretch>
          </p:blipFill>
          <p:spPr>
            <a:xfrm>
              <a:off x="0" y="0"/>
              <a:ext cx="9144000" cy="1282700"/>
            </a:xfrm>
            <a:prstGeom prst="rect">
              <a:avLst/>
            </a:prstGeom>
          </p:spPr>
        </p:pic>
        <p:sp>
          <p:nvSpPr>
            <p:cNvPr id="10"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11"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5"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rgbClr val="9F9F9F"/>
                </a:solidFill>
              </a:defRPr>
            </a:lvl1pPr>
          </a:lstStyle>
          <a:p>
            <a:fld id="{FA7FE77C-AF48-3246-81CD-1FACB1FB746A}" type="slidenum">
              <a:rPr lang="en-US" smtClean="0"/>
              <a:pPr/>
              <a:t>‹#›</a:t>
            </a:fld>
            <a:endParaRPr lang="en-US" dirty="0"/>
          </a:p>
        </p:txBody>
      </p:sp>
      <p:sp>
        <p:nvSpPr>
          <p:cNvPr id="12" name="Title 1"/>
          <p:cNvSpPr>
            <a:spLocks noGrp="1"/>
          </p:cNvSpPr>
          <p:nvPr>
            <p:ph type="title"/>
          </p:nvPr>
        </p:nvSpPr>
        <p:spPr>
          <a:xfrm>
            <a:off x="1" y="-1"/>
            <a:ext cx="7315200" cy="1371600"/>
          </a:xfrm>
        </p:spPr>
        <p:txBody>
          <a:bodyPr/>
          <a:lstStyle/>
          <a:p>
            <a:r>
              <a:rPr lang="en-US" dirty="0" smtClean="0"/>
              <a:t>Click to edit Master title style</a:t>
            </a:r>
            <a:endParaRPr lang="en-US" dirty="0"/>
          </a:p>
        </p:txBody>
      </p:sp>
      <p:sp>
        <p:nvSpPr>
          <p:cNvPr id="13"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14"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3438686750"/>
      </p:ext>
    </p:extLst>
  </p:cSld>
  <p:clrMapOvr>
    <a:masterClrMapping/>
  </p:clrMapOvr>
  <p:transition spd="med" advClick="0">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63912622-C5BA-4A13-90D2-87E8667B6B38}"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14E404C-449D-4073-B67B-6982E92670CD}"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3FF8BF8-AD10-4B20-ADCC-A3214C3892D4}"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A0D7DDEC-E583-4FAF-BCBB-70DE762D5550}" type="slidenum">
              <a:rPr lang="en-US"/>
              <a:pPr>
                <a:defRPr/>
              </a:pPr>
              <a:t>‹#›</a:t>
            </a:fld>
            <a:endParaRPr lang="en-US" dirty="0"/>
          </a:p>
        </p:txBody>
      </p:sp>
    </p:spTree>
  </p:cSld>
  <p:clrMapOvr>
    <a:masterClrMapping/>
  </p:clrMapOvr>
  <p:transition spd="med" advClick="0">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CB378830-4637-473E-B86D-7F9BF8919F46}"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9347"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9347"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grpSp>
      <p:sp>
        <p:nvSpPr>
          <p:cNvPr id="3" name="Content Placeholder 2"/>
          <p:cNvSpPr>
            <a:spLocks noGrp="1"/>
          </p:cNvSpPr>
          <p:nvPr>
            <p:ph idx="1"/>
          </p:nvPr>
        </p:nvSpPr>
        <p:spPr/>
        <p:txBody>
          <a:bodyPr/>
          <a:lstStyle>
            <a:lvl3pPr marL="1044789" indent="20315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84" y="6746083"/>
            <a:ext cx="1829693" cy="569119"/>
          </a:xfrm>
        </p:spPr>
        <p:txBody>
          <a:bodyPr rtlCol="0"/>
          <a:lstStyle>
            <a:lvl1pPr algn="r" hangingPunct="1">
              <a:defRPr sz="1400">
                <a:solidFill>
                  <a:prstClr val="white">
                    <a:lumMod val="65000"/>
                  </a:prstClr>
                </a:solidFill>
              </a:defRPr>
            </a:lvl1pPr>
          </a:lstStyle>
          <a:p>
            <a:pPr>
              <a:defRPr/>
            </a:pPr>
            <a:fld id="{807B307B-1014-43F0-98AD-7D9136FB7B3C}" type="slidenum">
              <a:rPr lang="en-US"/>
              <a:pPr>
                <a:defRPr/>
              </a:pPr>
              <a:t>‹#›</a:t>
            </a:fld>
            <a:endParaRPr lang="en-US" dirty="0"/>
          </a:p>
        </p:txBody>
      </p:sp>
      <p:sp>
        <p:nvSpPr>
          <p:cNvPr id="10" name="Footer Placeholder 71"/>
          <p:cNvSpPr>
            <a:spLocks noGrp="1"/>
          </p:cNvSpPr>
          <p:nvPr userDrawn="1">
            <p:ph type="ftr" sz="quarter" idx="11"/>
          </p:nvPr>
        </p:nvSpPr>
        <p:spPr>
          <a:xfrm>
            <a:off x="0" y="6746083"/>
            <a:ext cx="8686354" cy="569119"/>
          </a:xfrm>
          <a:prstGeom prst="rect">
            <a:avLst/>
          </a:prstGeom>
        </p:spPr>
        <p:txBody>
          <a:bodyPr vert="horz" wrap="square" lIns="104479" tIns="52240" rIns="104479" bIns="52240" numCol="1" anchor="t" anchorCtr="0" compatLnSpc="1">
            <a:prstTxWarp prst="textNoShape">
              <a:avLst/>
            </a:prstTxWarp>
          </a:bodyPr>
          <a:lstStyle>
            <a:lvl1pPr algn="ctr" defTabSz="468072" fontAlgn="base" hangingPunct="0">
              <a:spcBef>
                <a:spcPct val="0"/>
              </a:spcBef>
              <a:spcAft>
                <a:spcPct val="0"/>
              </a:spcAft>
              <a:defRPr b="1">
                <a:solidFill>
                  <a:srgbClr val="E4A11B"/>
                </a:solidFill>
                <a:latin typeface="Arial" pitchFamily="34" charset="0"/>
                <a:ea typeface="Helvetica Light"/>
                <a:cs typeface="Arial" pitchFamily="34" charset="0"/>
                <a:sym typeface="Helvetica Light"/>
              </a:defRPr>
            </a:lvl1pPr>
          </a:lstStyle>
          <a:p>
            <a:pPr>
              <a:defRPr/>
            </a:pPr>
            <a:endParaRPr lang="en-US" sz="2900" dirty="0" smtClean="0"/>
          </a:p>
          <a:p>
            <a:pPr>
              <a:defRPr/>
            </a:pPr>
            <a:r>
              <a:rPr lang="en-US" sz="2900" dirty="0" smtClean="0"/>
              <a:t>Source:</a:t>
            </a:r>
          </a:p>
          <a:p>
            <a:pPr>
              <a:defRPr/>
            </a:pPr>
            <a:endParaRPr lang="en-US" sz="2900" dirty="0"/>
          </a:p>
        </p:txBody>
      </p:sp>
    </p:spTree>
  </p:cSld>
  <p:clrMapOvr>
    <a:masterClrMapping/>
  </p:clrMapOvr>
  <p:transition spd="med" advClick="0">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8AC127C6-1D20-4D5B-941C-9064481E1097}" type="slidenum">
              <a:rPr lang="en-US"/>
              <a:pPr>
                <a:defRPr/>
              </a:pPr>
              <a:t>‹#›</a:t>
            </a:fld>
            <a:endParaRPr lang="en-US" dirty="0"/>
          </a:p>
        </p:txBody>
      </p:sp>
      <p:sp>
        <p:nvSpPr>
          <p:cNvPr id="4" name="Footer Placeholder 71"/>
          <p:cNvSpPr>
            <a:spLocks noGrp="1"/>
          </p:cNvSpPr>
          <p:nvPr userDrawn="1">
            <p:ph type="ftr" sz="quarter" idx="11"/>
          </p:nvPr>
        </p:nvSpPr>
        <p:spPr>
          <a:xfrm>
            <a:off x="0" y="6746083"/>
            <a:ext cx="8686354" cy="569119"/>
          </a:xfrm>
          <a:prstGeom prst="rect">
            <a:avLst/>
          </a:prstGeom>
        </p:spPr>
        <p:txBody>
          <a:bodyPr vert="horz" wrap="square" lIns="104479" tIns="52240" rIns="104479" bIns="52240" numCol="1" anchor="t" anchorCtr="0" compatLnSpc="1">
            <a:prstTxWarp prst="textNoShape">
              <a:avLst/>
            </a:prstTxWarp>
          </a:bodyPr>
          <a:lstStyle>
            <a:lvl1pPr algn="ctr" defTabSz="468072" fontAlgn="base" hangingPunct="0">
              <a:spcBef>
                <a:spcPct val="0"/>
              </a:spcBef>
              <a:spcAft>
                <a:spcPct val="0"/>
              </a:spcAft>
              <a:defRPr b="1">
                <a:solidFill>
                  <a:srgbClr val="E4A11B"/>
                </a:solidFill>
                <a:latin typeface="Arial" pitchFamily="34" charset="0"/>
                <a:ea typeface="Helvetica Light"/>
                <a:cs typeface="Arial" pitchFamily="34" charset="0"/>
                <a:sym typeface="Helvetica Light"/>
              </a:defRPr>
            </a:lvl1pPr>
          </a:lstStyle>
          <a:p>
            <a:pPr>
              <a:defRPr/>
            </a:pPr>
            <a:endParaRPr lang="en-US" sz="2900" dirty="0" smtClean="0"/>
          </a:p>
          <a:p>
            <a:pPr>
              <a:defRPr/>
            </a:pPr>
            <a:r>
              <a:rPr lang="en-US" sz="2900" dirty="0" smtClean="0"/>
              <a:t>Source:</a:t>
            </a:r>
          </a:p>
          <a:p>
            <a:pPr>
              <a:defRPr/>
            </a:pPr>
            <a:endParaRPr lang="en-US" sz="2900" dirty="0"/>
          </a:p>
        </p:txBody>
      </p:sp>
    </p:spTree>
  </p:cSld>
  <p:clrMapOvr>
    <a:masterClrMapping/>
  </p:clrMapOvr>
  <p:transition spd="med" advClick="0">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31" y="6661548"/>
            <a:ext cx="3474541" cy="508397"/>
          </a:xfrm>
          <a:prstGeom prst="rect">
            <a:avLst/>
          </a:prstGeom>
        </p:spPr>
        <p:txBody>
          <a:bodyPr vert="horz" wrap="square" lIns="104479" tIns="52240" rIns="104479" bIns="52240" numCol="1" anchor="t" anchorCtr="0" compatLnSpc="1">
            <a:prstTxWarp prst="textNoShape">
              <a:avLst/>
            </a:prstTxWarp>
          </a:bodyPr>
          <a:lstStyle>
            <a:lvl1pPr algn="ctr" defTabSz="468072" fontAlgn="base" hangingPunct="0">
              <a:spcBef>
                <a:spcPct val="0"/>
              </a:spcBef>
              <a:spcAft>
                <a:spcPct val="0"/>
              </a:spcAft>
              <a:defRPr>
                <a:latin typeface="Helvetica Light"/>
                <a:ea typeface="Helvetica Light"/>
                <a:cs typeface="Helvetica Light"/>
                <a:sym typeface="Helvetica Light"/>
              </a:defRPr>
            </a:lvl1pPr>
          </a:lstStyle>
          <a:p>
            <a:pPr>
              <a:defRPr/>
            </a:pPr>
            <a:endParaRPr lang="en-US" sz="2900" dirty="0">
              <a:solidFill>
                <a:srgbClr val="000000"/>
              </a:solidFill>
            </a:endParaRPr>
          </a:p>
        </p:txBody>
      </p:sp>
      <p:sp>
        <p:nvSpPr>
          <p:cNvPr id="3" name="Rectangle 6"/>
          <p:cNvSpPr>
            <a:spLocks noGrp="1" noChangeArrowheads="1"/>
          </p:cNvSpPr>
          <p:nvPr>
            <p:ph type="sldNum" sz="quarter" idx="11"/>
          </p:nvPr>
        </p:nvSpPr>
        <p:spPr/>
        <p:txBody>
          <a:bodyPr rtlCol="0"/>
          <a:lstStyle>
            <a:lvl1pPr hangingPunct="1">
              <a:defRPr/>
            </a:lvl1pPr>
          </a:lstStyle>
          <a:p>
            <a:pPr>
              <a:defRPr/>
            </a:pPr>
            <a:fld id="{BEDCB6A0-322C-424D-8AB6-0771850789A7}"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425" y="2272905"/>
            <a:ext cx="9327952" cy="15680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6188" y="4145765"/>
            <a:ext cx="7680425" cy="1869281"/>
          </a:xfrm>
        </p:spPr>
        <p:txBody>
          <a:bodyPr/>
          <a:lstStyle>
            <a:lvl1pPr marL="0" indent="0" algn="ctr">
              <a:buNone/>
              <a:defRPr/>
            </a:lvl1pPr>
            <a:lvl2pPr marL="367208" indent="0" algn="ctr">
              <a:buNone/>
              <a:defRPr/>
            </a:lvl2pPr>
            <a:lvl3pPr marL="734419" indent="0" algn="ctr">
              <a:buNone/>
              <a:defRPr/>
            </a:lvl3pPr>
            <a:lvl4pPr marL="1101627" indent="0" algn="ctr">
              <a:buNone/>
              <a:defRPr/>
            </a:lvl4pPr>
            <a:lvl5pPr marL="1468838" indent="0" algn="ctr">
              <a:buNone/>
              <a:defRPr/>
            </a:lvl5pPr>
            <a:lvl6pPr marL="1836049" indent="0" algn="ctr">
              <a:buNone/>
              <a:defRPr/>
            </a:lvl6pPr>
            <a:lvl7pPr marL="2203258" indent="0" algn="ctr">
              <a:buNone/>
              <a:defRPr/>
            </a:lvl7pPr>
            <a:lvl8pPr marL="2570470" indent="0" algn="ctr">
              <a:buNone/>
              <a:defRPr/>
            </a:lvl8pPr>
            <a:lvl9pPr marL="2937680" indent="0" algn="ctr">
              <a:buNone/>
              <a:defRPr/>
            </a:lvl9pPr>
          </a:lstStyle>
          <a:p>
            <a:r>
              <a:rPr lang="en-US" smtClean="0"/>
              <a:t>Click to edit Master subtitle style</a:t>
            </a: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766520"/>
      </p:ext>
    </p:extLst>
  </p:cSld>
  <p:clrMapOvr>
    <a:masterClrMapping/>
  </p:clrMapOvr>
  <p:transition spd="med" advClick="0">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627" y="4700589"/>
            <a:ext cx="9326611" cy="1452563"/>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866627" y="3100387"/>
            <a:ext cx="9326611" cy="1600201"/>
          </a:xfrm>
        </p:spPr>
        <p:txBody>
          <a:bodyPr anchor="b"/>
          <a:lstStyle>
            <a:lvl1pPr marL="0" indent="0">
              <a:buNone/>
              <a:defRPr sz="1600"/>
            </a:lvl1pPr>
            <a:lvl2pPr marL="367208" indent="0">
              <a:buNone/>
              <a:defRPr sz="1400"/>
            </a:lvl2pPr>
            <a:lvl3pPr marL="734419" indent="0">
              <a:buNone/>
              <a:defRPr sz="1300"/>
            </a:lvl3pPr>
            <a:lvl4pPr marL="1101627" indent="0">
              <a:buNone/>
              <a:defRPr sz="1100"/>
            </a:lvl4pPr>
            <a:lvl5pPr marL="1468838" indent="0">
              <a:buNone/>
              <a:defRPr sz="1100"/>
            </a:lvl5pPr>
            <a:lvl6pPr marL="1836049" indent="0">
              <a:buNone/>
              <a:defRPr sz="1100"/>
            </a:lvl6pPr>
            <a:lvl7pPr marL="2203258" indent="0">
              <a:buNone/>
              <a:defRPr sz="1100"/>
            </a:lvl7pPr>
            <a:lvl8pPr marL="2570470" indent="0">
              <a:buNone/>
              <a:defRPr sz="1100"/>
            </a:lvl8pPr>
            <a:lvl9pPr marL="2937680" indent="0">
              <a:buNone/>
              <a:defRPr sz="1100"/>
            </a:lvl9pPr>
          </a:lstStyle>
          <a:p>
            <a:pPr lvl="0"/>
            <a:r>
              <a:rPr lang="en-US" smtClean="0"/>
              <a:t>Click to edit Master text styles</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1564" y="2076459"/>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0694" y="2076459"/>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177" y="292894"/>
            <a:ext cx="9874448"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9177" y="1637110"/>
            <a:ext cx="4847481" cy="682229"/>
          </a:xfrm>
        </p:spPr>
        <p:txBody>
          <a:bodyPr anchor="b"/>
          <a:lstStyle>
            <a:lvl1pPr marL="0" indent="0">
              <a:buNone/>
              <a:defRPr sz="1900" b="1"/>
            </a:lvl1pPr>
            <a:lvl2pPr marL="367208" indent="0">
              <a:buNone/>
              <a:defRPr sz="1600" b="1"/>
            </a:lvl2pPr>
            <a:lvl3pPr marL="734419" indent="0">
              <a:buNone/>
              <a:defRPr sz="1400" b="1"/>
            </a:lvl3pPr>
            <a:lvl4pPr marL="1101627" indent="0">
              <a:buNone/>
              <a:defRPr sz="1300" b="1"/>
            </a:lvl4pPr>
            <a:lvl5pPr marL="1468838" indent="0">
              <a:buNone/>
              <a:defRPr sz="1300" b="1"/>
            </a:lvl5pPr>
            <a:lvl6pPr marL="1836049" indent="0">
              <a:buNone/>
              <a:defRPr sz="1300" b="1"/>
            </a:lvl6pPr>
            <a:lvl7pPr marL="2203258" indent="0">
              <a:buNone/>
              <a:defRPr sz="1300" b="1"/>
            </a:lvl7pPr>
            <a:lvl8pPr marL="2570470" indent="0">
              <a:buNone/>
              <a:defRPr sz="1300" b="1"/>
            </a:lvl8pPr>
            <a:lvl9pPr marL="293768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549177" y="2319338"/>
            <a:ext cx="4847481"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3466" y="1637110"/>
            <a:ext cx="4850159" cy="682229"/>
          </a:xfrm>
        </p:spPr>
        <p:txBody>
          <a:bodyPr anchor="b"/>
          <a:lstStyle>
            <a:lvl1pPr marL="0" indent="0">
              <a:buNone/>
              <a:defRPr sz="1900" b="1"/>
            </a:lvl1pPr>
            <a:lvl2pPr marL="367208" indent="0">
              <a:buNone/>
              <a:defRPr sz="1600" b="1"/>
            </a:lvl2pPr>
            <a:lvl3pPr marL="734419" indent="0">
              <a:buNone/>
              <a:defRPr sz="1400" b="1"/>
            </a:lvl3pPr>
            <a:lvl4pPr marL="1101627" indent="0">
              <a:buNone/>
              <a:defRPr sz="1300" b="1"/>
            </a:lvl4pPr>
            <a:lvl5pPr marL="1468838" indent="0">
              <a:buNone/>
              <a:defRPr sz="1300" b="1"/>
            </a:lvl5pPr>
            <a:lvl6pPr marL="1836049" indent="0">
              <a:buNone/>
              <a:defRPr sz="1300" b="1"/>
            </a:lvl6pPr>
            <a:lvl7pPr marL="2203258" indent="0">
              <a:buNone/>
              <a:defRPr sz="1300" b="1"/>
            </a:lvl7pPr>
            <a:lvl8pPr marL="2570470" indent="0">
              <a:buNone/>
              <a:defRPr sz="1300" b="1"/>
            </a:lvl8pPr>
            <a:lvl9pPr marL="293768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573466" y="2319338"/>
            <a:ext cx="4850159"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9186" y="291713"/>
            <a:ext cx="3609827" cy="123944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4290269" y="291705"/>
            <a:ext cx="6133356" cy="6242447"/>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9186" y="1531144"/>
            <a:ext cx="3609827" cy="5003006"/>
          </a:xfrm>
        </p:spPr>
        <p:txBody>
          <a:bodyPr/>
          <a:lstStyle>
            <a:lvl1pPr marL="0" indent="0">
              <a:buNone/>
              <a:defRPr sz="1100"/>
            </a:lvl1pPr>
            <a:lvl2pPr marL="367208" indent="0">
              <a:buNone/>
              <a:defRPr sz="900"/>
            </a:lvl2pPr>
            <a:lvl3pPr marL="734419" indent="0">
              <a:buNone/>
              <a:defRPr sz="800"/>
            </a:lvl3pPr>
            <a:lvl4pPr marL="1101627" indent="0">
              <a:buNone/>
              <a:defRPr sz="700"/>
            </a:lvl4pPr>
            <a:lvl5pPr marL="1468838" indent="0">
              <a:buNone/>
              <a:defRPr sz="700"/>
            </a:lvl5pPr>
            <a:lvl6pPr marL="1836049" indent="0">
              <a:buNone/>
              <a:defRPr sz="700"/>
            </a:lvl6pPr>
            <a:lvl7pPr marL="2203258" indent="0">
              <a:buNone/>
              <a:defRPr sz="700"/>
            </a:lvl7pPr>
            <a:lvl8pPr marL="2570470" indent="0">
              <a:buNone/>
              <a:defRPr sz="700"/>
            </a:lvl8pPr>
            <a:lvl9pPr marL="2937680" indent="0">
              <a:buNone/>
              <a:defRPr sz="700"/>
            </a:lvl9pPr>
          </a:lstStyle>
          <a:p>
            <a:pPr lvl="0"/>
            <a:r>
              <a:rPr lang="en-US" smtClean="0"/>
              <a:t>Click to edit Master text styles</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171" y="5120879"/>
            <a:ext cx="6583413" cy="604838"/>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2151171" y="653653"/>
            <a:ext cx="6583413" cy="4388645"/>
          </a:xfrm>
        </p:spPr>
        <p:txBody>
          <a:bodyPr/>
          <a:lstStyle>
            <a:lvl1pPr marL="0" indent="0">
              <a:buNone/>
              <a:defRPr sz="2500"/>
            </a:lvl1pPr>
            <a:lvl2pPr marL="367208" indent="0">
              <a:buNone/>
              <a:defRPr sz="2200"/>
            </a:lvl2pPr>
            <a:lvl3pPr marL="734419" indent="0">
              <a:buNone/>
              <a:defRPr sz="1900"/>
            </a:lvl3pPr>
            <a:lvl4pPr marL="1101627" indent="0">
              <a:buNone/>
              <a:defRPr sz="1600"/>
            </a:lvl4pPr>
            <a:lvl5pPr marL="1468838" indent="0">
              <a:buNone/>
              <a:defRPr sz="1600"/>
            </a:lvl5pPr>
            <a:lvl6pPr marL="1836049" indent="0">
              <a:buNone/>
              <a:defRPr sz="1600"/>
            </a:lvl6pPr>
            <a:lvl7pPr marL="2203258" indent="0">
              <a:buNone/>
              <a:defRPr sz="1600"/>
            </a:lvl7pPr>
            <a:lvl8pPr marL="2570470" indent="0">
              <a:buNone/>
              <a:defRPr sz="1600"/>
            </a:lvl8pPr>
            <a:lvl9pPr marL="2937680" indent="0">
              <a:buNone/>
              <a:defRPr sz="1600"/>
            </a:lvl9pPr>
          </a:lstStyle>
          <a:p>
            <a:pPr lvl="0"/>
            <a:endParaRPr lang="en-US" noProof="0" dirty="0" smtClean="0">
              <a:sym typeface="Helvetica Light" charset="0"/>
            </a:endParaRPr>
          </a:p>
        </p:txBody>
      </p:sp>
      <p:sp>
        <p:nvSpPr>
          <p:cNvPr id="4" name="Text Placeholder 3"/>
          <p:cNvSpPr>
            <a:spLocks noGrp="1"/>
          </p:cNvSpPr>
          <p:nvPr>
            <p:ph type="body" sz="half" idx="2"/>
          </p:nvPr>
        </p:nvSpPr>
        <p:spPr>
          <a:xfrm>
            <a:off x="2151171" y="5725718"/>
            <a:ext cx="6583413" cy="858440"/>
          </a:xfrm>
        </p:spPr>
        <p:txBody>
          <a:bodyPr/>
          <a:lstStyle>
            <a:lvl1pPr marL="0" indent="0">
              <a:buNone/>
              <a:defRPr sz="1100"/>
            </a:lvl1pPr>
            <a:lvl2pPr marL="367208" indent="0">
              <a:buNone/>
              <a:defRPr sz="900"/>
            </a:lvl2pPr>
            <a:lvl3pPr marL="734419" indent="0">
              <a:buNone/>
              <a:defRPr sz="800"/>
            </a:lvl3pPr>
            <a:lvl4pPr marL="1101627" indent="0">
              <a:buNone/>
              <a:defRPr sz="700"/>
            </a:lvl4pPr>
            <a:lvl5pPr marL="1468838" indent="0">
              <a:buNone/>
              <a:defRPr sz="700"/>
            </a:lvl5pPr>
            <a:lvl6pPr marL="1836049" indent="0">
              <a:buNone/>
              <a:defRPr sz="700"/>
            </a:lvl6pPr>
            <a:lvl7pPr marL="2203258" indent="0">
              <a:buNone/>
              <a:defRPr sz="700"/>
            </a:lvl7pPr>
            <a:lvl8pPr marL="2570470" indent="0">
              <a:buNone/>
              <a:defRPr sz="700"/>
            </a:lvl8pPr>
            <a:lvl9pPr marL="2937680" indent="0">
              <a:buNone/>
              <a:defRPr sz="700"/>
            </a:lvl9pPr>
          </a:lstStyle>
          <a:p>
            <a:pPr lvl="0"/>
            <a:r>
              <a:rPr lang="en-US" smtClean="0"/>
              <a:t>Click to edit Master text styles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3818" y="190500"/>
            <a:ext cx="2207420" cy="6172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1572" y="190500"/>
            <a:ext cx="6493670" cy="6172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4"/>
          <p:cNvSpPr>
            <a:spLocks noGrp="1"/>
          </p:cNvSpPr>
          <p:nvPr>
            <p:ph type="sldNum" sz="quarter" idx="10"/>
          </p:nvPr>
        </p:nvSpPr>
        <p:spPr>
          <a:xfrm>
            <a:off x="8320683" y="6877050"/>
            <a:ext cx="1829693" cy="569119"/>
          </a:xfrm>
          <a:prstGeom prst="rect">
            <a:avLst/>
          </a:prstGeom>
        </p:spPr>
        <p:txBody>
          <a:bodyPr vert="horz" wrap="square" lIns="104492" tIns="52246" rIns="104492" bIns="52246" numCol="1" anchor="ctr" anchorCtr="0" compatLnSpc="1">
            <a:prstTxWarp prst="textNoShape">
              <a:avLst/>
            </a:prstTxWarp>
          </a:bodyPr>
          <a:lstStyle>
            <a:lvl1pPr algn="r">
              <a:defRPr sz="1400" b="1">
                <a:solidFill>
                  <a:srgbClr val="FFFFFF"/>
                </a:solidFill>
                <a:latin typeface="Arial" pitchFamily="34" charset="0"/>
              </a:defRPr>
            </a:lvl1pPr>
          </a:lstStyle>
          <a:p>
            <a:pPr defTabSz="469405" fontAlgn="base" hangingPunct="0">
              <a:spcBef>
                <a:spcPct val="0"/>
              </a:spcBef>
              <a:spcAft>
                <a:spcPct val="0"/>
              </a:spcAft>
              <a:defRPr/>
            </a:pPr>
            <a:fld id="{F28F17DC-EBDA-4016-9121-4B6ADB772831}" type="slidenum">
              <a:rPr lang="en-US">
                <a:sym typeface="Helvetica Light" charset="0"/>
              </a:rPr>
              <a:pPr defTabSz="469405" fontAlgn="base" hangingPunct="0">
                <a:spcBef>
                  <a:spcPct val="0"/>
                </a:spcBef>
                <a:spcAft>
                  <a:spcPct val="0"/>
                </a:spcAft>
                <a:defRPr/>
              </a:pPr>
              <a:t>‹#›</a:t>
            </a:fld>
            <a:endParaRPr lang="en-US" dirty="0">
              <a:sym typeface="Helvetica Light" charset="0"/>
            </a:endParaRPr>
          </a:p>
        </p:txBody>
      </p:sp>
    </p:spTree>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Title Placeholder 23"/>
          <p:cNvSpPr>
            <a:spLocks noGrp="1"/>
          </p:cNvSpPr>
          <p:nvPr>
            <p:ph type="title"/>
          </p:nvPr>
        </p:nvSpPr>
        <p:spPr>
          <a:xfrm>
            <a:off x="1" y="-1"/>
            <a:ext cx="7315200" cy="1371600"/>
          </a:xfrm>
          <a:prstGeom prst="rect">
            <a:avLst/>
          </a:prstGeom>
        </p:spPr>
        <p:txBody>
          <a:bodyPr vert="horz" lIns="104314" tIns="52155" rIns="104314" bIns="52155" rtlCol="0" anchor="ctr">
            <a:normAutofit/>
          </a:bodyPr>
          <a:lstStyle/>
          <a:p>
            <a:r>
              <a:rPr lang="en-US" dirty="0" smtClean="0"/>
              <a:t>Click to edit Master title style</a:t>
            </a:r>
            <a:endParaRPr lang="en-US" dirty="0"/>
          </a:p>
        </p:txBody>
      </p:sp>
      <p:sp>
        <p:nvSpPr>
          <p:cNvPr id="5"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rgbClr val="9F9F9F"/>
                </a:solidFill>
              </a:defRPr>
            </a:lvl1pPr>
          </a:lstStyle>
          <a:p>
            <a:fld id="{FA7FE77C-AF48-3246-81CD-1FACB1FB746A}" type="slidenum">
              <a:rPr lang="en-US" smtClean="0"/>
              <a:pPr/>
              <a:t>‹#›</a:t>
            </a:fld>
            <a:endParaRPr lang="en-US" dirty="0"/>
          </a:p>
        </p:txBody>
      </p:sp>
      <p:sp>
        <p:nvSpPr>
          <p:cNvPr id="7"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3799239599"/>
      </p:ext>
    </p:extLst>
  </p:cSld>
  <p:clrMapOvr>
    <a:masterClrMapping/>
  </p:clrMapOvr>
  <p:transition spd="med" advClick="0">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3572"/>
            <a:ext cx="10972800" cy="1375172"/>
            <a:chOff x="0" y="-3175"/>
            <a:chExt cx="9144000" cy="1289050"/>
          </a:xfrm>
        </p:grpSpPr>
        <p:pic>
          <p:nvPicPr>
            <p:cNvPr id="4" name="Picture 8" descr="_0013_14.jpg"/>
            <p:cNvPicPr>
              <a:picLocks noChangeAspect="1"/>
            </p:cNvPicPr>
            <p:nvPr/>
          </p:nvPicPr>
          <p:blipFill>
            <a:blip r:embed="rId2" cstate="print"/>
            <a:srcRect b="4276"/>
            <a:stretch>
              <a:fillRect/>
            </a:stretch>
          </p:blipFill>
          <p:spPr bwMode="auto">
            <a:xfrm>
              <a:off x="0" y="0"/>
              <a:ext cx="9144000" cy="1282700"/>
            </a:xfrm>
            <a:prstGeom prst="rect">
              <a:avLst/>
            </a:prstGeom>
            <a:noFill/>
            <a:ln w="9525">
              <a:noFill/>
              <a:miter lim="800000"/>
              <a:headEnd/>
              <a:tailEnd/>
            </a:ln>
          </p:spPr>
        </p:pic>
        <p:sp>
          <p:nvSpPr>
            <p:cNvPr id="5"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dirty="0">
                <a:solidFill>
                  <a:srgbClr val="000000"/>
                </a:solidFill>
                <a:sym typeface="Helvetica Light"/>
              </a:endParaRPr>
            </a:p>
          </p:txBody>
        </p:sp>
        <p:sp>
          <p:nvSpPr>
            <p:cNvPr id="6"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dirty="0">
                <a:solidFill>
                  <a:srgbClr val="000000"/>
                </a:solidFill>
                <a:sym typeface="Helvetica Light"/>
              </a:endParaRPr>
            </a:p>
          </p:txBody>
        </p:sp>
      </p:grpSp>
      <p:sp>
        <p:nvSpPr>
          <p:cNvPr id="12" name="Title 1"/>
          <p:cNvSpPr>
            <a:spLocks noGrp="1"/>
          </p:cNvSpPr>
          <p:nvPr>
            <p:ph type="title"/>
          </p:nvPr>
        </p:nvSpPr>
        <p:spPr bwMode="white">
          <a:xfrm>
            <a:off x="1" y="-1"/>
            <a:ext cx="7315200" cy="1371600"/>
          </a:xfrm>
        </p:spPr>
        <p:txBody>
          <a:bodyPr/>
          <a:lstStyle>
            <a:lvl1pPr marL="130615" indent="-130615">
              <a:defRPr/>
            </a:lvl1pPr>
          </a:lstStyle>
          <a:p>
            <a:r>
              <a:rPr lang="en-US" smtClean="0"/>
              <a:t>Click to edit Master title style</a:t>
            </a:r>
            <a:endParaRPr lang="en-US" dirty="0" smtClean="0"/>
          </a:p>
        </p:txBody>
      </p:sp>
      <p:sp>
        <p:nvSpPr>
          <p:cNvPr id="7" name="Slide Number Placeholder 24"/>
          <p:cNvSpPr>
            <a:spLocks noGrp="1"/>
          </p:cNvSpPr>
          <p:nvPr>
            <p:ph type="sldNum" sz="quarter" idx="10"/>
          </p:nvPr>
        </p:nvSpPr>
        <p:spPr>
          <a:xfrm>
            <a:off x="8320683" y="6877050"/>
            <a:ext cx="1829693" cy="569119"/>
          </a:xfrm>
          <a:prstGeom prst="rect">
            <a:avLst/>
          </a:prstGeom>
        </p:spPr>
        <p:txBody>
          <a:bodyPr vert="horz" wrap="square" lIns="104492" tIns="52246" rIns="104492" bIns="52246" numCol="1" anchor="ctr" anchorCtr="0" compatLnSpc="1">
            <a:prstTxWarp prst="textNoShape">
              <a:avLst/>
            </a:prstTxWarp>
          </a:bodyPr>
          <a:lstStyle>
            <a:lvl1pPr algn="r">
              <a:defRPr sz="1400" b="1">
                <a:solidFill>
                  <a:srgbClr val="FFFFFF"/>
                </a:solidFill>
                <a:latin typeface="Arial" pitchFamily="34" charset="0"/>
              </a:defRPr>
            </a:lvl1pPr>
          </a:lstStyle>
          <a:p>
            <a:pPr defTabSz="469405" fontAlgn="base" hangingPunct="0">
              <a:spcBef>
                <a:spcPct val="0"/>
              </a:spcBef>
              <a:spcAft>
                <a:spcPct val="0"/>
              </a:spcAft>
              <a:defRPr/>
            </a:pPr>
            <a:fld id="{D28F7F76-D114-40C7-B8DB-1D5F14BB953A}" type="slidenum">
              <a:rPr lang="en-US">
                <a:sym typeface="Helvetica Light" charset="0"/>
              </a:rPr>
              <a:pPr defTabSz="469405" fontAlgn="base" hangingPunct="0">
                <a:spcBef>
                  <a:spcPct val="0"/>
                </a:spcBef>
                <a:spcAft>
                  <a:spcPct val="0"/>
                </a:spcAft>
                <a:defRPr/>
              </a:pPr>
              <a:t>‹#›</a:t>
            </a:fld>
            <a:endParaRPr lang="en-US" dirty="0">
              <a:sym typeface="Helvetica Light" charset="0"/>
            </a:endParaRPr>
          </a:p>
        </p:txBody>
      </p:sp>
    </p:spTree>
  </p:cSld>
  <p:clrMapOvr>
    <a:masterClrMapping/>
  </p:clrMapOvr>
  <p:transition spd="med" advClick="0">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3" name="Group 37"/>
          <p:cNvGrpSpPr>
            <a:grpSpLocks/>
          </p:cNvGrpSpPr>
          <p:nvPr userDrawn="1"/>
        </p:nvGrpSpPr>
        <p:grpSpPr bwMode="auto">
          <a:xfrm>
            <a:off x="0" y="1"/>
            <a:ext cx="10972800" cy="1375172"/>
            <a:chOff x="0" y="-3175"/>
            <a:chExt cx="9144000" cy="1289050"/>
          </a:xfrm>
        </p:grpSpPr>
        <p:pic>
          <p:nvPicPr>
            <p:cNvPr id="5" name="Picture 5" descr="_0009_10.jpg"/>
            <p:cNvPicPr>
              <a:picLocks noChangeAspect="1"/>
            </p:cNvPicPr>
            <p:nvPr/>
          </p:nvPicPr>
          <p:blipFill>
            <a:blip r:embed="rId2" cstate="print"/>
            <a:srcRect b="4274"/>
            <a:stretch>
              <a:fillRect/>
            </a:stretch>
          </p:blipFill>
          <p:spPr bwMode="auto">
            <a:xfrm>
              <a:off x="0" y="-3175"/>
              <a:ext cx="9144000" cy="1282700"/>
            </a:xfrm>
            <a:prstGeom prst="rect">
              <a:avLst/>
            </a:prstGeom>
            <a:noFill/>
            <a:ln w="9525">
              <a:noFill/>
              <a:miter lim="800000"/>
              <a:headEnd/>
              <a:tailEnd/>
            </a:ln>
          </p:spPr>
        </p:pic>
        <p:sp>
          <p:nvSpPr>
            <p:cNvPr id="6"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dirty="0">
                <a:solidFill>
                  <a:srgbClr val="000000"/>
                </a:solidFill>
                <a:sym typeface="Helvetica Light"/>
              </a:endParaRPr>
            </a:p>
          </p:txBody>
        </p:sp>
        <p:sp>
          <p:nvSpPr>
            <p:cNvPr id="7"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8130" fontAlgn="base">
                <a:spcBef>
                  <a:spcPct val="0"/>
                </a:spcBef>
                <a:spcAft>
                  <a:spcPct val="0"/>
                </a:spcAft>
                <a:defRPr/>
              </a:pPr>
              <a:endParaRPr lang="en-US" sz="2900" dirty="0">
                <a:solidFill>
                  <a:srgbClr val="000000"/>
                </a:solidFill>
                <a:sym typeface="Helvetica Light"/>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548640" y="1706881"/>
            <a:ext cx="9875520" cy="4807374"/>
          </a:xfrm>
        </p:spPr>
        <p:txBody>
          <a:bodyPr/>
          <a:lstStyle>
            <a:lvl3pPr marL="1044920" indent="203179">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8" name="Slide Number Placeholder 24"/>
          <p:cNvSpPr>
            <a:spLocks noGrp="1"/>
          </p:cNvSpPr>
          <p:nvPr>
            <p:ph type="sldNum" sz="quarter" idx="10"/>
          </p:nvPr>
        </p:nvSpPr>
        <p:spPr>
          <a:xfrm>
            <a:off x="8320683" y="6877050"/>
            <a:ext cx="1829693" cy="569119"/>
          </a:xfrm>
          <a:prstGeom prst="rect">
            <a:avLst/>
          </a:prstGeom>
        </p:spPr>
        <p:txBody>
          <a:bodyPr vert="horz" wrap="square" lIns="104492" tIns="52246" rIns="104492" bIns="52246" numCol="1" anchor="ctr" anchorCtr="0" compatLnSpc="1">
            <a:prstTxWarp prst="textNoShape">
              <a:avLst/>
            </a:prstTxWarp>
          </a:bodyPr>
          <a:lstStyle>
            <a:lvl1pPr algn="r">
              <a:defRPr sz="1400" b="1">
                <a:solidFill>
                  <a:srgbClr val="FFFFFF"/>
                </a:solidFill>
                <a:latin typeface="Arial" pitchFamily="34" charset="0"/>
              </a:defRPr>
            </a:lvl1pPr>
          </a:lstStyle>
          <a:p>
            <a:pPr defTabSz="469405" fontAlgn="base" hangingPunct="0">
              <a:spcBef>
                <a:spcPct val="0"/>
              </a:spcBef>
              <a:spcAft>
                <a:spcPct val="0"/>
              </a:spcAft>
              <a:defRPr/>
            </a:pPr>
            <a:fld id="{95A12004-AF1D-438A-91EB-173E2ABB36FB}" type="slidenum">
              <a:rPr lang="en-US">
                <a:sym typeface="Helvetica Light" charset="0"/>
              </a:rPr>
              <a:pPr defTabSz="469405" fontAlgn="base" hangingPunct="0">
                <a:spcBef>
                  <a:spcPct val="0"/>
                </a:spcBef>
                <a:spcAft>
                  <a:spcPct val="0"/>
                </a:spcAft>
                <a:defRPr/>
              </a:pPr>
              <a:t>‹#›</a:t>
            </a:fld>
            <a:endParaRPr lang="en-US" dirty="0">
              <a:sym typeface="Helvetica Light" charset="0"/>
            </a:endParaRPr>
          </a:p>
        </p:txBody>
      </p:sp>
    </p:spTree>
  </p:cSld>
  <p:clrMapOvr>
    <a:masterClrMapping/>
  </p:clrMapOvr>
  <p:transition spd="med" advClick="0">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6" y="464618"/>
            <a:ext cx="8596610" cy="736450"/>
          </a:xfrm>
          <a:prstGeom prst="rect">
            <a:avLst/>
          </a:prstGeom>
          <a:noFill/>
          <a:ln>
            <a:noFill/>
          </a:ln>
          <a:extLst/>
        </p:spPr>
        <p:txBody>
          <a:bodyPr lIns="104486" tIns="52244" rIns="104486" bIns="52244"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9405"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55" y="285750"/>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486" tIns="52244" rIns="104486" bIns="52244"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2"/>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a:xfrm>
            <a:off x="10423625" y="6925866"/>
            <a:ext cx="549176" cy="389334"/>
          </a:xfrm>
          <a:prstGeom prst="rect">
            <a:avLst/>
          </a:prstGeom>
        </p:spPr>
        <p:txBody>
          <a:bodyPr lIns="73472" tIns="36736" rIns="73472" bIns="36736" rtlCol="0"/>
          <a:lstStyle>
            <a:lvl1pPr hangingPunct="1">
              <a:defRPr/>
            </a:lvl1pPr>
          </a:lstStyle>
          <a:p>
            <a:pPr algn="ctr" defTabSz="469405" fontAlgn="base">
              <a:spcBef>
                <a:spcPct val="0"/>
              </a:spcBef>
              <a:spcAft>
                <a:spcPct val="0"/>
              </a:spcAft>
              <a:defRPr/>
            </a:pPr>
            <a:fld id="{87E241EF-1370-439F-8432-A9C2E3EA56FE}" type="slidenum">
              <a:rPr lang="en-US" sz="2900">
                <a:solidFill>
                  <a:srgbClr val="000000"/>
                </a:solidFill>
                <a:sym typeface="Helvetica Light" charset="0"/>
              </a:rPr>
              <a:pPr algn="ctr" defTabSz="469405" fontAlgn="base">
                <a:spcBef>
                  <a:spcPct val="0"/>
                </a:spcBef>
                <a:spcAft>
                  <a:spcPct val="0"/>
                </a:spcAft>
                <a:defRPr/>
              </a:pPr>
              <a:t>‹#›</a:t>
            </a:fld>
            <a:endParaRPr lang="en-US" sz="2900" dirty="0">
              <a:solidFill>
                <a:srgbClr val="000000"/>
              </a:solidFill>
              <a:sym typeface="Helvetica Light" charset="0"/>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219AB2F6-453A-4355-BFFB-1C577A97250D}"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ECC34D43-5C33-438B-8294-4DEE92B20567}"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2937E4-C339-4BEF-AA71-E79B883709A8}"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3E6E9B3-A02D-41FA-AA85-24F0F99BDC85}"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EB0E701B-6F9E-4428-9567-AF2F6942C9DB}"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8BA4A1D-554E-4DB6-B8B9-2F43671125A9}"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B0B99B-13DF-417D-B112-D69924FBAF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3386"/>
            <a:ext cx="10972800" cy="1374987"/>
            <a:chOff x="0" y="-3175"/>
            <a:chExt cx="9144000" cy="1289050"/>
          </a:xfrm>
        </p:grpSpPr>
        <p:pic>
          <p:nvPicPr>
            <p:cNvPr id="4" name="Picture 12" descr="_0013_14.jpg"/>
            <p:cNvPicPr>
              <a:picLocks noChangeAspect="1"/>
            </p:cNvPicPr>
            <p:nvPr/>
          </p:nvPicPr>
          <p:blipFill>
            <a:blip r:embed="rId2" cstate="print">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grpSp>
      <p:sp>
        <p:nvSpPr>
          <p:cNvPr id="12" name="Title 1"/>
          <p:cNvSpPr>
            <a:spLocks noGrp="1"/>
          </p:cNvSpPr>
          <p:nvPr>
            <p:ph type="title"/>
          </p:nvPr>
        </p:nvSpPr>
        <p:spPr>
          <a:xfrm>
            <a:off x="1" y="-1"/>
            <a:ext cx="7315200" cy="1371600"/>
          </a:xfrm>
        </p:spPr>
        <p:txBody>
          <a:bodyPr/>
          <a:lstStyle/>
          <a:p>
            <a:r>
              <a:rPr lang="en-US" smtClean="0"/>
              <a:t>Click to edit Master title style</a:t>
            </a:r>
            <a:endParaRPr lang="en-US"/>
          </a:p>
        </p:txBody>
      </p:sp>
      <p:sp>
        <p:nvSpPr>
          <p:cNvPr id="7" name="Slide Number Placeholder 24"/>
          <p:cNvSpPr>
            <a:spLocks noGrp="1"/>
          </p:cNvSpPr>
          <p:nvPr>
            <p:ph type="sldNum" sz="quarter" idx="10"/>
          </p:nvPr>
        </p:nvSpPr>
        <p:spPr/>
        <p:txBody>
          <a:bodyPr/>
          <a:lstStyle>
            <a:lvl1pPr algn="r">
              <a:defRPr sz="1400">
                <a:solidFill>
                  <a:srgbClr val="9F9F9F"/>
                </a:solidFill>
              </a:defRPr>
            </a:lvl1pPr>
          </a:lstStyle>
          <a:p>
            <a:pPr>
              <a:defRPr/>
            </a:pPr>
            <a:fld id="{F0564E47-DF12-4CC9-A40C-7F833E8E9E67}"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663088299"/>
      </p:ext>
    </p:extLst>
  </p:cSld>
  <p:clrMapOvr>
    <a:masterClrMapping/>
  </p:clrMapOvr>
  <p:transition spd="med" advClick="0">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DE33E743-6929-4D27-9502-1F830071BAEE}"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4007013-EEBE-476B-BE74-8A3D13D1FC44}"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7C4B444C-0C08-44DE-8B1F-E32EAF4CEDCE}"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E98A2AE6-67A0-4378-AA29-DAC08EB7D09F}"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EBC7FC4-9B45-475F-AA4F-6D3FB4689573}"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5991D0D-26E5-4468-BEF1-3CFA7AE5C615}"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900665F-5022-4C1D-8A70-0EDEAE5EDD35}"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9E1A8E1-38B9-4946-88FF-E5D034042610}"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0273D23-6764-44F0-93AF-FD34771768DC}"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17D0607-E506-4CD4-A588-FDE89260314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3386"/>
            <a:ext cx="10972800" cy="1374987"/>
            <a:chOff x="0" y="-3175"/>
            <a:chExt cx="9144000" cy="1289050"/>
          </a:xfrm>
        </p:grpSpPr>
        <p:pic>
          <p:nvPicPr>
            <p:cNvPr id="4" name="Picture 12" descr="_0013_14.jpg"/>
            <p:cNvPicPr>
              <a:picLocks noChangeAspect="1"/>
            </p:cNvPicPr>
            <p:nvPr/>
          </p:nvPicPr>
          <p:blipFill>
            <a:blip r:embed="rId2" cstate="print">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solidFill>
                  <a:srgbClr val="000000"/>
                </a:solidFill>
              </a:endParaRPr>
            </a:p>
          </p:txBody>
        </p:sp>
      </p:grpSp>
      <p:sp>
        <p:nvSpPr>
          <p:cNvPr id="12" name="Title 1"/>
          <p:cNvSpPr>
            <a:spLocks noGrp="1"/>
          </p:cNvSpPr>
          <p:nvPr>
            <p:ph type="title"/>
          </p:nvPr>
        </p:nvSpPr>
        <p:spPr>
          <a:xfrm>
            <a:off x="1" y="-1"/>
            <a:ext cx="7315200" cy="1371600"/>
          </a:xfrm>
        </p:spPr>
        <p:txBody>
          <a:bodyPr/>
          <a:lstStyle/>
          <a:p>
            <a:r>
              <a:rPr lang="en-US" smtClean="0"/>
              <a:t>Click to edit Master title style</a:t>
            </a:r>
            <a:endParaRPr lang="en-US"/>
          </a:p>
        </p:txBody>
      </p:sp>
      <p:sp>
        <p:nvSpPr>
          <p:cNvPr id="7" name="Slide Number Placeholder 24"/>
          <p:cNvSpPr>
            <a:spLocks noGrp="1"/>
          </p:cNvSpPr>
          <p:nvPr>
            <p:ph type="sldNum" sz="quarter" idx="10"/>
          </p:nvPr>
        </p:nvSpPr>
        <p:spPr/>
        <p:txBody>
          <a:bodyPr/>
          <a:lstStyle>
            <a:lvl1pPr algn="r">
              <a:defRPr sz="1400">
                <a:solidFill>
                  <a:srgbClr val="9F9F9F"/>
                </a:solidFill>
              </a:defRPr>
            </a:lvl1pPr>
          </a:lstStyle>
          <a:p>
            <a:pPr>
              <a:defRPr/>
            </a:pPr>
            <a:fld id="{F0564E47-DF12-4CC9-A40C-7F833E8E9E67}"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365045773"/>
      </p:ext>
    </p:extLst>
  </p:cSld>
  <p:clrMapOvr>
    <a:masterClrMapping/>
  </p:clrMapOvr>
  <p:transition spd="med" advClick="0">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73ACD12-DB4A-4CD7-AADE-D78F407DFC05}" type="slidenum">
              <a:rPr lang="en-US"/>
              <a:pPr>
                <a:defRPr/>
              </a:pPr>
              <a:t>‹#›</a:t>
            </a:fld>
            <a:endParaRPr lang="en-US"/>
          </a:p>
        </p:txBody>
      </p:sp>
    </p:spTree>
  </p:cSld>
  <p:clrMapOvr>
    <a:masterClrMapping/>
  </p:clrMapOvr>
  <p:transition spd="med" advClick="0">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9689BBB5-5FFF-4C0E-B6AF-D1D8A8128F97}"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C4E78CBD-7456-454F-8571-A07658CAC479}"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F0A89C4F-4ACA-4B1E-BC71-61C0D8ED111C}"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ABD8E935-4048-4CB8-87AA-EB9F33302676}"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748FE840-9FC3-4197-9E0B-5FFF8DC7F463}"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7B4A6F50-0551-466D-951C-ABD8B165DA2E}"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CA9AC9A-143E-4919-BFD4-C4A8F67C4435}"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E4F2795-370D-4DDB-9BD7-55359296FA31}"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4DF467F7-0734-4998-B075-58F7E9875FC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4E8206BE-0CA8-4960-A379-898EA1679F06}"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188AA31D-91C1-45E5-A1CD-BEAD7FB61BA7}"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62B55459-3901-4935-8688-E6721A561654}"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305D6F1-4E02-406B-BDD0-63C8225BE93F}"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83717B9-5537-4B1E-B8CB-CF624A0FEC90}"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4DD056CF-2384-4E1F-9364-B19EC519A310}"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B8E08ED-32CF-48BD-9E66-B2C6C6326058}"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D48BA1B4-B2C2-471A-9CFB-B13C76C59473}"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9E416BB-A8AB-4E30-8699-1B956487DCF1}"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B45A844-2002-4B48-A2FB-B4BD25BBCD19}"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4879DBF-8FFA-4531-8CEA-B4AF2FB0A16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C3632C75-6D70-415B-92C0-EF851C20BB69}" type="slidenum">
              <a:rPr lang="en-US"/>
              <a:pPr>
                <a:defRPr/>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9C8E3D4-1C49-4A8D-9DC3-C3F2F189DD9A}"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669C475-7572-4AF7-9D1D-0D3DD1484949}"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7C08ABE-CC5E-4868-9341-0D554D92EF88}" type="slidenum">
              <a:rPr lang="en-US"/>
              <a:pPr>
                <a:defRPr/>
              </a:pPr>
              <a:t>‹#›</a:t>
            </a:fld>
            <a:endParaRPr lang="en-US"/>
          </a:p>
        </p:txBody>
      </p:sp>
    </p:spTree>
  </p:cSld>
  <p:clrMapOvr>
    <a:masterClrMapping/>
  </p:clrMapOvr>
  <p:transition spd="med" advClick="0">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B81D8F1A-4C97-49DF-8AF1-1C877DA1240D}"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26FBD146-AA17-4D8E-B97B-6247E8FA8E8B}"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F6756376-4655-4DD2-8F74-55ED1C8995AB}"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A1C5FD44-D712-4D2B-BD8E-557A94D30665}"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600730E4-49E1-4316-BBC9-0482887AF193}"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5E5FB9F3-3793-480B-82A5-B7C3A1AAC89E}"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72FAB02-E385-4A54-ADB2-683952850B2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D8C5F53-2CD2-475F-9178-C985926E130A}" type="slidenum">
              <a:rPr lang="en-US"/>
              <a:pPr>
                <a:defRPr/>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C2A811C1-47B4-423C-9C89-54AB8B4BE65C}"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0F018AB-010C-462F-B5B1-6AB43E0B5DE2}"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14C13F4-F7B7-4628-B42B-DD8330D7165E}"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C31610AC-C519-4A00-87EE-6F1126AFF946}"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DB6D9C3-5DF9-40D9-A6BF-965B787EF8F1}"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1993BF94-320C-4E8F-8F09-E447314451B8}"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5CADA855-8810-4A04-BA9B-D8A517783A55}"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7FD48D1-20CB-4F2D-B7E9-6CCF05768397}"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7478951B-501F-4929-A3CE-4D70F662E63F}"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CF7EE96A-5AA3-4E56-BB9A-0359581954A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1211B3B-8885-4FC5-9B4E-0DA765648A0A}" type="slidenum">
              <a:rPr lang="en-US"/>
              <a:pPr>
                <a:defRPr/>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DB086CFB-5C6E-4C14-85BA-E2731BF29E81}"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B87D4FE-665D-4389-BB7D-B6FDB33CC29C}"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455DF325-FEBB-4A01-B2D7-54A4FE8ED563}"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D1583E1-B930-45A1-82CD-850C186A56C2}"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891490A-0568-4273-9E66-3BECB70D0CF4}" type="slidenum">
              <a:rPr lang="en-US"/>
              <a:pPr>
                <a:defRPr/>
              </a:pPr>
              <a:t>‹#›</a:t>
            </a:fld>
            <a:endParaRPr lang="en-US"/>
          </a:p>
        </p:txBody>
      </p:sp>
    </p:spTree>
  </p:cSld>
  <p:clrMapOvr>
    <a:masterClrMapping/>
  </p:clrMapOvr>
  <p:transition spd="med" advClick="0">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25D09D99-355C-472F-ADFB-17D0B674658E}"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0DD262EF-BB09-47D5-91A1-31BFB76D5A53}"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6A62B936-9012-4DA5-92D7-FEE08D5E529D}"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89F092C5-3101-49B9-B5CF-6A0AB00B1A24}"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defTabSz="468349" hangingPunct="0">
              <a:defRPr>
                <a:latin typeface="Helvetica Light" charset="0"/>
                <a:ea typeface="Helvetica Light" charset="0"/>
                <a:cs typeface="Helvetica Light" charset="0"/>
                <a:sym typeface="Helvetica Light" charset="0"/>
              </a:defRPr>
            </a:lvl1pPr>
          </a:lstStyle>
          <a:p>
            <a:pPr>
              <a:defRPr/>
            </a:pPr>
            <a:fld id="{48DD6992-7444-4B6E-95FC-ED93DAFF294B}"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53FDB2A-9AFA-4C29-8C1D-9FDC25043329}" type="slidenum">
              <a:rPr lang="en-US"/>
              <a:pPr>
                <a:defRPr/>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5134"/>
            <a:ext cx="8596610" cy="735443"/>
          </a:xfrm>
          <a:prstGeom prst="rect">
            <a:avLst/>
          </a:prstGeom>
          <a:noFill/>
          <a:ln w="9525">
            <a:noFill/>
            <a:miter lim="800000"/>
            <a:headEnd/>
            <a:tailEnd/>
          </a:ln>
        </p:spPr>
        <p:txBody>
          <a:bodyPr lIns="103487" tIns="51745" rIns="103487" bIns="51745" anchor="ctr">
            <a:spAutoFit/>
          </a:bodyPr>
          <a:lstStyle/>
          <a:p>
            <a:pPr defTabSz="1033843" fontAlgn="base">
              <a:spcBef>
                <a:spcPct val="0"/>
              </a:spcBef>
              <a:spcAft>
                <a:spcPct val="0"/>
              </a:spcAft>
              <a:defRPr/>
            </a:pPr>
            <a:endParaRPr lang="en-US" sz="4100" dirty="0">
              <a:solidFill>
                <a:srgbClr val="000000"/>
              </a:solidFill>
              <a:sym typeface="Helvetica Light"/>
            </a:endParaRPr>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44087"/>
            <a:ext cx="2102941" cy="1246585"/>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7045"/>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defTabSz="468349" hangingPunct="0">
              <a:defRPr>
                <a:latin typeface="Helvetica Light" charset="0"/>
                <a:ea typeface="Helvetica Light" charset="0"/>
                <a:cs typeface="Helvetica Light" charset="0"/>
                <a:sym typeface="Helvetica Light" charset="0"/>
              </a:defRPr>
            </a:lvl1pPr>
          </a:lstStyle>
          <a:p>
            <a:pPr>
              <a:defRPr/>
            </a:pPr>
            <a:fld id="{727BBF0B-2CEA-4407-A06A-1FC473DDAB52}" type="slidenum">
              <a:rPr lang="en-US"/>
              <a:pPr>
                <a:defRPr/>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44084"/>
            <a:ext cx="2141785" cy="1269206"/>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7045"/>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defTabSz="468349" hangingPunct="0">
              <a:defRPr>
                <a:latin typeface="Helvetica Light" charset="0"/>
                <a:ea typeface="Helvetica Light" charset="0"/>
                <a:cs typeface="Helvetica Light" charset="0"/>
                <a:sym typeface="Helvetica Light" charset="0"/>
              </a:defRPr>
            </a:lvl1pPr>
          </a:lstStyle>
          <a:p>
            <a:pPr>
              <a:defRPr/>
            </a:pPr>
            <a:fld id="{40DF1E8F-B06E-410C-A01A-DEE2FD5FE4DB}" type="slidenum">
              <a:rPr lang="en-US"/>
              <a:pPr>
                <a:defRPr/>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44087"/>
            <a:ext cx="2104280" cy="124658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7045"/>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defTabSz="468349" hangingPunct="0">
              <a:defRPr>
                <a:latin typeface="Helvetica Light" charset="0"/>
                <a:ea typeface="Helvetica Light" charset="0"/>
                <a:cs typeface="Helvetica Light" charset="0"/>
                <a:sym typeface="Helvetica Light" charset="0"/>
              </a:defRPr>
            </a:lvl1pPr>
          </a:lstStyle>
          <a:p>
            <a:pPr>
              <a:defRPr/>
            </a:pPr>
            <a:fld id="{87E80834-AFC1-4A48-8546-EDF20F8A6F10}" type="slidenum">
              <a:rPr lang="en-US"/>
              <a:pPr>
                <a:defRPr/>
              </a:pPr>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11"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270" fontAlgn="base">
                <a:spcBef>
                  <a:spcPct val="0"/>
                </a:spcBef>
                <a:spcAft>
                  <a:spcPct val="0"/>
                </a:spcAft>
                <a:defRPr/>
              </a:pPr>
              <a:endParaRPr lang="en-US" sz="2900" dirty="0">
                <a:solidFill>
                  <a:srgbClr val="000000"/>
                </a:solidFill>
                <a:latin typeface="Helvetica Light"/>
                <a:sym typeface="Helvetica Light"/>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270" fontAlgn="base">
                <a:spcBef>
                  <a:spcPct val="0"/>
                </a:spcBef>
                <a:spcAft>
                  <a:spcPct val="0"/>
                </a:spcAft>
                <a:defRPr/>
              </a:pPr>
              <a:endParaRPr lang="en-US" sz="2900" dirty="0">
                <a:solidFill>
                  <a:srgbClr val="000000"/>
                </a:solidFill>
                <a:latin typeface="Helvetica Light"/>
                <a:sym typeface="Helvetica Light"/>
              </a:endParaRPr>
            </a:p>
          </p:txBody>
        </p:sp>
      </p:grpSp>
      <p:sp>
        <p:nvSpPr>
          <p:cNvPr id="3" name="Content Placeholder 2"/>
          <p:cNvSpPr>
            <a:spLocks noGrp="1"/>
          </p:cNvSpPr>
          <p:nvPr>
            <p:ph idx="1"/>
          </p:nvPr>
        </p:nvSpPr>
        <p:spPr/>
        <p:txBody>
          <a:bodyPr/>
          <a:lstStyle>
            <a:lvl3pPr marL="1034994" indent="201265">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9" y="6746098"/>
            <a:ext cx="1829693" cy="569119"/>
          </a:xfrm>
        </p:spPr>
        <p:txBody>
          <a:bodyPr rtlCol="0"/>
          <a:lstStyle>
            <a:lvl1pPr algn="r" defTabSz="468349" hangingPunct="0">
              <a:defRPr sz="1400">
                <a:solidFill>
                  <a:prstClr val="white">
                    <a:lumMod val="65000"/>
                  </a:prstClr>
                </a:solidFill>
                <a:latin typeface="Helvetica Light" charset="0"/>
                <a:ea typeface="Helvetica Light" charset="0"/>
                <a:cs typeface="Helvetica Light" charset="0"/>
                <a:sym typeface="Helvetica Light" charset="0"/>
              </a:defRPr>
            </a:lvl1pPr>
          </a:lstStyle>
          <a:p>
            <a:pPr>
              <a:defRPr/>
            </a:pPr>
            <a:fld id="{DBA9D6D3-0069-41DE-A2AF-952634934556}" type="slidenum">
              <a:rPr lang="en-US"/>
              <a:pPr>
                <a:defRPr/>
              </a:pPr>
              <a:t>‹#›</a:t>
            </a:fld>
            <a:endParaRPr lang="en-US" dirty="0"/>
          </a:p>
        </p:txBody>
      </p:sp>
      <p:sp>
        <p:nvSpPr>
          <p:cNvPr id="10" name="Footer Placeholder 71"/>
          <p:cNvSpPr>
            <a:spLocks noGrp="1"/>
          </p:cNvSpPr>
          <p:nvPr userDrawn="1">
            <p:ph type="ftr" sz="quarter" idx="11"/>
          </p:nvPr>
        </p:nvSpPr>
        <p:spPr>
          <a:xfrm>
            <a:off x="0" y="6746098"/>
            <a:ext cx="8686354" cy="569119"/>
          </a:xfrm>
          <a:prstGeom prst="rect">
            <a:avLst/>
          </a:prstGeom>
        </p:spPr>
        <p:txBody>
          <a:bodyPr vert="horz" wrap="square" lIns="103487" tIns="51745" rIns="103487" bIns="51745" numCol="1" anchor="t" anchorCtr="0" compatLnSpc="1">
            <a:prstTxWarp prst="textNoShape">
              <a:avLst/>
            </a:prstTxWarp>
          </a:bodyPr>
          <a:lstStyle>
            <a:lvl1pPr defTabSz="467270" fontAlgn="base">
              <a:spcBef>
                <a:spcPct val="0"/>
              </a:spcBef>
              <a:spcAft>
                <a:spcPct val="0"/>
              </a:spcAft>
              <a:defRPr sz="2100" b="1">
                <a:solidFill>
                  <a:srgbClr val="E4A11B"/>
                </a:solidFill>
                <a:latin typeface="Arial" pitchFamily="34" charset="0"/>
                <a:cs typeface="Arial" pitchFamily="34" charset="0"/>
              </a:defRPr>
            </a:lvl1pPr>
          </a:lstStyle>
          <a:p>
            <a:pPr>
              <a:defRPr/>
            </a:pPr>
            <a:endParaRPr lang="en-US" dirty="0" smtClean="0">
              <a:sym typeface="Helvetica Light"/>
            </a:endParaRPr>
          </a:p>
          <a:p>
            <a:pPr>
              <a:defRPr/>
            </a:pPr>
            <a:r>
              <a:rPr lang="en-US" dirty="0" smtClean="0">
                <a:sym typeface="Helvetica Light"/>
              </a:rPr>
              <a:t>Source:</a:t>
            </a:r>
          </a:p>
          <a:p>
            <a:pPr>
              <a:defRPr/>
            </a:pPr>
            <a:endParaRPr lang="en-US" dirty="0">
              <a:sym typeface="Helvetica Light"/>
            </a:endParaRPr>
          </a:p>
        </p:txBody>
      </p:sp>
    </p:spTree>
  </p:cSld>
  <p:clrMapOvr>
    <a:masterClrMapping/>
  </p:clrMapOvr>
  <p:transition spd="med" advClick="0">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3572"/>
            <a:ext cx="10972800" cy="1375172"/>
            <a:chOff x="0" y="-3175"/>
            <a:chExt cx="9144000" cy="1289050"/>
          </a:xfrm>
        </p:grpSpPr>
        <p:pic>
          <p:nvPicPr>
            <p:cNvPr id="4" name="Picture 11" descr="_0013_14.jpg"/>
            <p:cNvPicPr>
              <a:picLocks noChangeAspect="1"/>
            </p:cNvPicPr>
            <p:nvPr userDrawn="1"/>
          </p:nvPicPr>
          <p:blipFill>
            <a:blip r:embed="rId2" cstate="print"/>
            <a:srcRect b="4276"/>
            <a:stretch>
              <a:fillRect/>
            </a:stretch>
          </p:blipFill>
          <p:spPr bwMode="auto">
            <a:xfrm>
              <a:off x="0" y="0"/>
              <a:ext cx="9144000" cy="1282700"/>
            </a:xfrm>
            <a:prstGeom prst="rect">
              <a:avLst/>
            </a:prstGeom>
            <a:noFill/>
            <a:ln w="9525">
              <a:noFill/>
              <a:miter lim="800000"/>
              <a:headEnd/>
              <a:tailEnd/>
            </a:ln>
          </p:spPr>
        </p:pic>
        <p:sp>
          <p:nvSpPr>
            <p:cNvPr id="5" name="Freeform 21"/>
            <p:cNvSpPr>
              <a:spLocks/>
            </p:cNvSpPr>
            <p:nvPr userDrawn="1"/>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270" fontAlgn="base">
                <a:spcBef>
                  <a:spcPct val="0"/>
                </a:spcBef>
                <a:spcAft>
                  <a:spcPct val="0"/>
                </a:spcAft>
                <a:defRPr/>
              </a:pPr>
              <a:endParaRPr lang="en-US" sz="2900" dirty="0">
                <a:solidFill>
                  <a:srgbClr val="000000"/>
                </a:solidFill>
                <a:latin typeface="Helvetica Light"/>
                <a:sym typeface="Helvetica Light"/>
              </a:endParaRPr>
            </a:p>
          </p:txBody>
        </p:sp>
        <p:sp>
          <p:nvSpPr>
            <p:cNvPr id="6"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270" fontAlgn="base">
                <a:spcBef>
                  <a:spcPct val="0"/>
                </a:spcBef>
                <a:spcAft>
                  <a:spcPct val="0"/>
                </a:spcAft>
                <a:defRPr/>
              </a:pPr>
              <a:endParaRPr lang="en-US" sz="2900" dirty="0">
                <a:solidFill>
                  <a:srgbClr val="000000"/>
                </a:solidFill>
                <a:latin typeface="Helvetica Light"/>
                <a:sym typeface="Helvetica Light"/>
              </a:endParaRPr>
            </a:p>
          </p:txBody>
        </p:sp>
      </p:grpSp>
      <p:sp>
        <p:nvSpPr>
          <p:cNvPr id="12" name="Title 1"/>
          <p:cNvSpPr>
            <a:spLocks noGrp="1"/>
          </p:cNvSpPr>
          <p:nvPr>
            <p:ph type="title"/>
          </p:nvPr>
        </p:nvSpPr>
        <p:spPr>
          <a:xfrm>
            <a:off x="1" y="-1"/>
            <a:ext cx="7315200" cy="1371600"/>
          </a:xfrm>
        </p:spPr>
        <p:txBody>
          <a:bodyPr/>
          <a:lstStyle/>
          <a:p>
            <a:r>
              <a:rPr lang="en-US" dirty="0" smtClean="0"/>
              <a:t>Click to edit Master title style</a:t>
            </a:r>
            <a:endParaRPr lang="en-US" dirty="0"/>
          </a:p>
        </p:txBody>
      </p:sp>
      <p:sp>
        <p:nvSpPr>
          <p:cNvPr id="7" name="Slide Number Placeholder 24"/>
          <p:cNvSpPr>
            <a:spLocks noGrp="1"/>
          </p:cNvSpPr>
          <p:nvPr>
            <p:ph type="sldNum" sz="quarter" idx="10"/>
          </p:nvPr>
        </p:nvSpPr>
        <p:spPr>
          <a:xfrm>
            <a:off x="8320699" y="6746098"/>
            <a:ext cx="1829693" cy="569119"/>
          </a:xfrm>
        </p:spPr>
        <p:txBody>
          <a:bodyPr rtlCol="0"/>
          <a:lstStyle>
            <a:lvl1pPr algn="r" defTabSz="468349" hangingPunct="0">
              <a:defRPr sz="1400">
                <a:solidFill>
                  <a:srgbClr val="9F9F9F"/>
                </a:solidFill>
                <a:latin typeface="Helvetica Light" charset="0"/>
                <a:ea typeface="Helvetica Light" charset="0"/>
                <a:cs typeface="Helvetica Light" charset="0"/>
                <a:sym typeface="Helvetica Light" charset="0"/>
              </a:defRPr>
            </a:lvl1pPr>
          </a:lstStyle>
          <a:p>
            <a:pPr>
              <a:defRPr/>
            </a:pPr>
            <a:fld id="{94C09E25-73C1-48F4-8102-617A4FC2F66A}" type="slidenum">
              <a:rPr lang="en-US"/>
              <a:pPr>
                <a:defRPr/>
              </a:pPr>
              <a:t>‹#›</a:t>
            </a:fld>
            <a:endParaRPr lang="en-US" dirty="0"/>
          </a:p>
        </p:txBody>
      </p:sp>
      <p:sp>
        <p:nvSpPr>
          <p:cNvPr id="8" name="Footer Placeholder 71"/>
          <p:cNvSpPr>
            <a:spLocks noGrp="1"/>
          </p:cNvSpPr>
          <p:nvPr>
            <p:ph type="ftr" sz="quarter" idx="11"/>
          </p:nvPr>
        </p:nvSpPr>
        <p:spPr>
          <a:xfrm>
            <a:off x="0" y="6746098"/>
            <a:ext cx="8686354" cy="569119"/>
          </a:xfrm>
          <a:prstGeom prst="rect">
            <a:avLst/>
          </a:prstGeom>
        </p:spPr>
        <p:txBody>
          <a:bodyPr vert="horz" wrap="square" lIns="103487" tIns="51745" rIns="103487" bIns="51745" numCol="1" anchor="t" anchorCtr="0" compatLnSpc="1">
            <a:prstTxWarp prst="textNoShape">
              <a:avLst/>
            </a:prstTxWarp>
          </a:bodyPr>
          <a:lstStyle>
            <a:lvl1pPr defTabSz="467270" fontAlgn="base">
              <a:spcBef>
                <a:spcPct val="0"/>
              </a:spcBef>
              <a:spcAft>
                <a:spcPct val="0"/>
              </a:spcAft>
              <a:defRPr sz="2100" b="1">
                <a:solidFill>
                  <a:srgbClr val="E4A11B"/>
                </a:solidFill>
                <a:latin typeface="Arial" pitchFamily="34" charset="0"/>
                <a:cs typeface="Arial" pitchFamily="34" charset="0"/>
              </a:defRPr>
            </a:lvl1pPr>
          </a:lstStyle>
          <a:p>
            <a:pPr>
              <a:defRPr/>
            </a:pPr>
            <a:endParaRPr lang="en-US" dirty="0" smtClean="0">
              <a:sym typeface="Helvetica Light"/>
            </a:endParaRPr>
          </a:p>
          <a:p>
            <a:pPr>
              <a:defRPr/>
            </a:pPr>
            <a:r>
              <a:rPr lang="en-US" dirty="0" smtClean="0">
                <a:sym typeface="Helvetica Light"/>
              </a:rPr>
              <a:t>Source:</a:t>
            </a:r>
          </a:p>
          <a:p>
            <a:pPr>
              <a:defRPr/>
            </a:pPr>
            <a:endParaRPr lang="en-US" dirty="0">
              <a:sym typeface="Helvetica Light"/>
            </a:endParaRPr>
          </a:p>
        </p:txBody>
      </p:sp>
    </p:spTree>
  </p:cSld>
  <p:clrMapOvr>
    <a:masterClrMapping/>
  </p:clrMapOvr>
  <p:transition spd="med" advClick="0">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ABFB28CB-9EFD-42E7-833E-D0D40EE89A84}"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552A033F-7B34-48B4-B463-9C1597646EC6}"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19DECA38-A52B-4BB9-87DD-D21FEF7E96DE}"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218A69A6-5BF5-4602-868E-5E373E922D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6" name="Group 5"/>
          <p:cNvGrpSpPr/>
          <p:nvPr userDrawn="1"/>
        </p:nvGrpSpPr>
        <p:grpSpPr>
          <a:xfrm>
            <a:off x="0" y="5"/>
            <a:ext cx="10972800" cy="1374987"/>
            <a:chOff x="0" y="-3175"/>
            <a:chExt cx="9144000" cy="1289050"/>
          </a:xfrm>
        </p:grpSpPr>
        <p:pic>
          <p:nvPicPr>
            <p:cNvPr id="7" name="Picture 6" descr="_0010_11.jpg"/>
            <p:cNvPicPr>
              <a:picLocks noChangeAspect="1"/>
            </p:cNvPicPr>
            <p:nvPr userDrawn="1"/>
          </p:nvPicPr>
          <p:blipFill>
            <a:blip r:embed="rId2" cstate="print"/>
            <a:srcRect b="4274"/>
            <a:stretch>
              <a:fillRect/>
            </a:stretch>
          </p:blipFill>
          <p:spPr>
            <a:xfrm>
              <a:off x="0" y="0"/>
              <a:ext cx="9144000" cy="1282700"/>
            </a:xfrm>
            <a:prstGeom prst="rect">
              <a:avLst/>
            </a:prstGeom>
          </p:spPr>
        </p:pic>
        <p:sp>
          <p:nvSpPr>
            <p:cNvPr id="8"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9"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3" name="Content Placeholder 2"/>
          <p:cNvSpPr>
            <a:spLocks noGrp="1"/>
          </p:cNvSpPr>
          <p:nvPr>
            <p:ph idx="1"/>
          </p:nvPr>
        </p:nvSpPr>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vert="horz" lIns="104314" tIns="52155" rIns="104314" bIns="52155" rtlCol="0" anchor="ctr">
            <a:normAutofit/>
          </a:bodyPr>
          <a:lstStyle/>
          <a:p>
            <a:r>
              <a:rPr lang="en-US" dirty="0" smtClean="0"/>
              <a:t>Click to edit Master title style</a:t>
            </a:r>
            <a:endParaRPr lang="en-US" dirty="0"/>
          </a:p>
        </p:txBody>
      </p:sp>
      <p:sp>
        <p:nvSpPr>
          <p:cNvPr id="11"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10"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2407484583"/>
      </p:ext>
    </p:extLst>
  </p:cSld>
  <p:clrMapOvr>
    <a:masterClrMapping/>
  </p:clrMapOvr>
  <p:transition spd="med" advClick="0">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pPr>
                <a:defRPr/>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F184C1A9-8FD2-466E-962E-F8AE4DD78D78}"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6BB8CA82-E570-41F0-9C7B-C28EB7EE041F}"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5E420BB7-06C2-497C-B8B0-49F3E3225F22}" type="slidenum">
              <a:rPr lang="en-US"/>
              <a:pPr>
                <a:defRPr/>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9752ED4-AA6F-4ED0-AE85-762EBA70D5F4}"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DF6A128-F10F-4B02-8D06-E93A406AC7D3}" type="slidenum">
              <a:rPr lang="en-US"/>
              <a:pPr>
                <a:defRPr/>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rIns="104293"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a:latin typeface="Calibri" pitchFamily="34" charset="0"/>
              </a:defRPr>
            </a:lvl1pPr>
          </a:lstStyle>
          <a:p>
            <a:pPr>
              <a:defRPr/>
            </a:pPr>
            <a:fld id="{ABD65CB6-7E72-4932-9B21-9244A96C24C5}"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45728BAE-2BBB-41FC-9385-A62338A41A32}"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310182DC-8EEB-4911-85EB-0A5632764253}" type="slidenum">
              <a:rPr lang="en-US"/>
              <a:pPr>
                <a:defRPr/>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0FCC9497-F1A6-4A9C-82C2-E12AD100AEB8}"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B1297ECB-5BD7-4BE5-B4E6-A5556AC18FC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C614BB23-30E3-436A-AA25-7950DED1641E}" type="slidenum">
              <a:rPr lang="en-US"/>
              <a:pPr>
                <a:defRPr/>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DD5F8CB-7854-4C24-8A29-7F6D8DBCA58A}"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9B2DCAEC-0A54-4673-BB37-5E1395567379}"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80B1F8AE-BAC1-4876-A054-EEC9B895AE47}"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latin typeface="Calibri" pitchFamily="34" charset="0"/>
              </a:defRPr>
            </a:lvl1pPr>
          </a:lstStyle>
          <a:p>
            <a:pPr>
              <a:defRPr/>
            </a:pPr>
            <a:fld id="{A73446AE-5312-4F69-AE59-EBBC5B431B8F}" type="slidenum">
              <a:rPr lang="en-US"/>
              <a:pPr>
                <a:defRPr/>
              </a:pPr>
              <a:t>‹#›</a:t>
            </a:fld>
            <a:endParaRPr lang="en-US"/>
          </a:p>
        </p:txBody>
      </p:sp>
    </p:spTree>
  </p:cSld>
  <p:clrMapOvr>
    <a:masterClrMapping/>
  </p:clrMapOvr>
  <p:transition spd="med" advClick="0">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a:latin typeface="Calibri" pitchFamily="34" charset="0"/>
              </a:defRPr>
            </a:lvl1pPr>
          </a:lstStyle>
          <a:p>
            <a:pPr>
              <a:defRPr/>
            </a:pPr>
            <a:fld id="{B213C2A9-75B9-47B7-BECA-333A2F618C2D}" type="slidenum">
              <a:rPr lang="en-US"/>
              <a:pPr>
                <a:defRPr/>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8" name="Freeform 21"/>
            <p:cNvSpPr>
              <a:spLocks/>
            </p:cNvSpPr>
            <p:nvPr/>
          </p:nvSpPr>
          <p:spPr bwMode="auto">
            <a:xfrm>
              <a:off x="0" y="-198"/>
              <a:ext cx="7239000" cy="1286073"/>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a:solidFill>
                  <a:srgbClr val="A6A6A6"/>
                </a:solidFill>
                <a:latin typeface="Calibri" pitchFamily="34" charset="0"/>
              </a:defRPr>
            </a:lvl1pPr>
          </a:lstStyle>
          <a:p>
            <a:pPr>
              <a:defRPr/>
            </a:pPr>
            <a:fld id="{69246011-7C2C-4080-944C-334C6A6A32C3}"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a:solidFill>
                  <a:srgbClr val="FFFFFF"/>
                </a:solidFill>
                <a:latin typeface="Calibri" pitchFamily="34" charset="0"/>
              </a:defRPr>
            </a:lvl1pPr>
          </a:lstStyle>
          <a:p>
            <a:pPr>
              <a:defRPr/>
            </a:pPr>
            <a:fld id="{CF545C79-67CC-47D3-BF58-1D37056CDDA4}"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300" tIns="52147" rIns="104300" bIns="52147" numCol="1" anchor="t" anchorCtr="0" compatLnSpc="1">
            <a:prstTxWarp prst="textNoShape">
              <a:avLst/>
            </a:prstTxWarp>
          </a:bodyPr>
          <a:lstStyle>
            <a:lvl1pPr algn="ctr" hangingPunct="0">
              <a:defRPr sz="2900" b="1">
                <a:solidFill>
                  <a:srgbClr val="E4A11B"/>
                </a:solidFill>
                <a:sym typeface="Helvetica Light"/>
              </a:defRPr>
            </a:lvl1pPr>
          </a:lstStyle>
          <a:p>
            <a:pPr defTabSz="1023938" fontAlgn="base">
              <a:spcBef>
                <a:spcPct val="0"/>
              </a:spcBef>
              <a:spcAft>
                <a:spcPct val="0"/>
              </a:spcAft>
              <a:defRPr/>
            </a:pPr>
            <a:endParaRPr lang="en-US">
              <a:latin typeface="Arial" pitchFamily="34" charset="0"/>
              <a:cs typeface="Arial" pitchFamily="34" charset="0"/>
            </a:endParaRPr>
          </a:p>
          <a:p>
            <a:pPr defTabSz="1023938" fontAlgn="base">
              <a:spcBef>
                <a:spcPct val="0"/>
              </a:spcBef>
              <a:spcAft>
                <a:spcPct val="0"/>
              </a:spcAft>
              <a:defRPr/>
            </a:pPr>
            <a:r>
              <a:rPr lang="en-US">
                <a:latin typeface="Arial" pitchFamily="34" charset="0"/>
                <a:cs typeface="Arial" pitchFamily="34" charset="0"/>
              </a:rPr>
              <a:t>Source:</a:t>
            </a:r>
          </a:p>
          <a:p>
            <a:pPr defTabSz="1023938" fontAlgn="base">
              <a:spcBef>
                <a:spcPct val="0"/>
              </a:spcBef>
              <a:spcAft>
                <a:spcPct val="0"/>
              </a:spcAft>
              <a:defRPr/>
            </a:pPr>
            <a:endParaRPr lang="en-US">
              <a:latin typeface="Arial" pitchFamily="34" charset="0"/>
              <a:cs typeface="Arial" pitchFamily="34" charset="0"/>
            </a:endParaRPr>
          </a:p>
        </p:txBody>
      </p:sp>
    </p:spTree>
  </p:cSld>
  <p:clrMapOvr>
    <a:masterClrMapping/>
  </p:clrMapOvr>
  <p:transition spd="med" advClick="0">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300" tIns="52147" rIns="104300" bIns="52147" numCol="1" anchor="t" anchorCtr="0" compatLnSpc="1">
            <a:prstTxWarp prst="textNoShape">
              <a:avLst/>
            </a:prstTxWarp>
          </a:bodyPr>
          <a:lstStyle>
            <a:lvl1pPr algn="ctr" hangingPunct="0">
              <a:defRPr sz="2900">
                <a:solidFill>
                  <a:srgbClr val="000000"/>
                </a:solidFill>
                <a:latin typeface="Helvetica Light"/>
                <a:sym typeface="Helvetica Light"/>
              </a:defRPr>
            </a:lvl1pPr>
          </a:lstStyle>
          <a:p>
            <a:pPr defTabSz="1023938" fontAlgn="base">
              <a:spcBef>
                <a:spcPct val="0"/>
              </a:spcBef>
              <a:spcAft>
                <a:spcPct val="0"/>
              </a:spcAft>
              <a:defRPr/>
            </a:pPr>
            <a:endParaRPr lang="en-US">
              <a:cs typeface="Arial" pitchFamily="34" charset="0"/>
            </a:endParaRPr>
          </a:p>
        </p:txBody>
      </p:sp>
      <p:sp>
        <p:nvSpPr>
          <p:cNvPr id="3" name="Rectangle 6"/>
          <p:cNvSpPr>
            <a:spLocks noGrp="1" noChangeArrowheads="1"/>
          </p:cNvSpPr>
          <p:nvPr>
            <p:ph type="sldNum" sz="quarter" idx="11"/>
          </p:nvPr>
        </p:nvSpPr>
        <p:spPr/>
        <p:txBody>
          <a:bodyPr/>
          <a:lstStyle>
            <a:lvl1pPr hangingPunct="1">
              <a:defRPr>
                <a:latin typeface="Calibri" pitchFamily="34" charset="0"/>
              </a:defRPr>
            </a:lvl1pPr>
          </a:lstStyle>
          <a:p>
            <a:pPr>
              <a:defRPr/>
            </a:pPr>
            <a:fld id="{486260E6-4AE4-40CD-95AB-37669A36FAD3}"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020" rIns="104020"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hangingPunct="1">
              <a:defRPr smtClean="0">
                <a:latin typeface="Calibri" pitchFamily="34" charset="0"/>
              </a:defRPr>
            </a:lvl1pPr>
          </a:lstStyle>
          <a:p>
            <a:pPr>
              <a:defRPr/>
            </a:pPr>
            <a:fld id="{DB2CB430-BE7B-4650-9F7A-4BD7314459D2}"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7450" y="465138"/>
            <a:ext cx="8597900" cy="736600"/>
          </a:xfrm>
          <a:prstGeom prst="rect">
            <a:avLst/>
          </a:prstGeom>
          <a:noFill/>
          <a:ln>
            <a:noFill/>
          </a:ln>
          <a:extLst/>
        </p:spPr>
        <p:txBody>
          <a:bodyPr lIns="104020" tIns="52008" rIns="104020" bIns="52008"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7318"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020" rIns="104020"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a:lstStyle>
            <a:lvl1pPr hangingPunct="1">
              <a:defRPr smtClean="0">
                <a:latin typeface="Calibri" pitchFamily="34" charset="0"/>
              </a:defRPr>
            </a:lvl1pPr>
          </a:lstStyle>
          <a:p>
            <a:pPr>
              <a:defRPr/>
            </a:pPr>
            <a:fld id="{8E358A01-B472-41F0-9DDE-922EDCA7190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C66D82B0-6860-4C9F-BA07-16417DCC220C}"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78B89E12-0432-4EDE-AE21-43B49E9BF8CC}"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DDEB7B0A-FCA7-499A-BF9B-62B79B5CC619}"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3C71CA68-A607-494A-A416-8B8071BC44BC}"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2AE49277-A114-4CC2-A51D-656ECDBB6AE4}"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E0DCE583-EFCB-485C-990A-2DE6B0DE84C6}" type="slidenum">
              <a:rPr lang="en-US"/>
              <a:pPr>
                <a:defRPr/>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03CC83D1-8D97-4021-A98F-9BFAB05E81CB}" type="slidenum">
              <a:rPr lang="en-US"/>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7450" y="465138"/>
            <a:ext cx="8597900" cy="736600"/>
          </a:xfrm>
          <a:prstGeom prst="rect">
            <a:avLst/>
          </a:prstGeom>
          <a:noFill/>
          <a:ln>
            <a:noFill/>
          </a:ln>
          <a:extLst/>
        </p:spPr>
        <p:txBody>
          <a:bodyPr lIns="104020" tIns="52008" rIns="104020" bIns="52008"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7318"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800" y="285750"/>
            <a:ext cx="2101850"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020" rIns="104020"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a:lstStyle>
            <a:lvl1pPr hangingPunct="1">
              <a:defRPr smtClean="0">
                <a:latin typeface="Calibri" pitchFamily="34" charset="0"/>
              </a:defRPr>
            </a:lvl1pPr>
          </a:lstStyle>
          <a:p>
            <a:pPr>
              <a:defRPr/>
            </a:pPr>
            <a:fld id="{81F0233D-0F60-4827-BEAB-AF1126A62FDA}"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800" y="285750"/>
            <a:ext cx="214153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30393A47-850B-4232-97E4-1AB11980604E}"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F48F258E-486C-4A8C-A63D-16090A62EFA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5388B34-DEA1-4298-955E-22D9C2810C21}" type="slidenum">
              <a:rPr lang="en-US"/>
              <a:pPr>
                <a:defRPr/>
              </a:pPr>
              <a:t>‹#›</a:t>
            </a:fld>
            <a:endParaRPr lang="en-US" dirty="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85750"/>
            <a:ext cx="2135187" cy="1220788"/>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7BDD2623-0525-4A8E-9872-FA4C7C70401A}"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738" y="285750"/>
            <a:ext cx="2087562"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891D1D43-7FD0-48D4-AE02-2AEFED6DD77E}"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8388" y="296863"/>
            <a:ext cx="2100262" cy="1189037"/>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8723F6B4-7092-41F7-A7FB-C7D72742AC71}"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800" y="285750"/>
            <a:ext cx="2103438" cy="1203325"/>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68050EB4-E54C-4354-8F7C-1B3642A186BC}" type="slidenum">
              <a:rPr lang="en-US"/>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1000" y="285750"/>
            <a:ext cx="1101725" cy="12176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B4BA6D5F-D5FD-46C6-9D34-C1554DC1CFB4}" type="slidenum">
              <a:rPr lang="en-US"/>
              <a:pPr>
                <a:defRPr/>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smtClean="0">
                <a:latin typeface="Calibri" pitchFamily="34" charset="0"/>
              </a:defRPr>
            </a:lvl1pPr>
          </a:lstStyle>
          <a:p>
            <a:pPr>
              <a:defRPr/>
            </a:pPr>
            <a:fld id="{667C92C4-5A12-46CB-B3A7-8BB23891FAA9}" type="slidenum">
              <a:rPr lang="en-US"/>
              <a:pPr>
                <a:defRPr/>
              </a:pPr>
              <a:t>‹#›</a:t>
            </a:fld>
            <a:endParaRPr lang="en-US"/>
          </a:p>
        </p:txBody>
      </p:sp>
    </p:spTree>
  </p:cSld>
  <p:clrMapOvr>
    <a:masterClrMapping/>
  </p:clrMapOvr>
  <p:transition spd="med" advClick="0">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hangingPunct="1">
              <a:defRPr smtClean="0">
                <a:latin typeface="Calibri" pitchFamily="34" charset="0"/>
              </a:defRPr>
            </a:lvl1pPr>
          </a:lstStyle>
          <a:p>
            <a:pPr>
              <a:defRPr/>
            </a:pPr>
            <a:fld id="{54253EB4-E57B-45A2-8764-9812CB367E5F}" type="slidenum">
              <a:rPr lang="en-US"/>
              <a:pPr>
                <a:defRPr/>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0"/>
            <a:ext cx="10972800" cy="1374775"/>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5833" y="-3175"/>
              <a:ext cx="7257521" cy="1289050"/>
            </a:xfrm>
            <a:custGeom>
              <a:avLst/>
              <a:gdLst>
                <a:gd name="T0" fmla="*/ 0 w 4560"/>
                <a:gd name="T1" fmla="*/ 0 h 810"/>
                <a:gd name="T2" fmla="*/ 5118462 w 4560"/>
                <a:gd name="T3" fmla="*/ 0 h 810"/>
                <a:gd name="T4" fmla="*/ 7257521 w 4560"/>
                <a:gd name="T5" fmla="*/ 1289050 h 810"/>
                <a:gd name="T6" fmla="*/ 0 w 4560"/>
                <a:gd name="T7" fmla="*/ 128905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a:noFill/>
              <a:round/>
              <a:headEnd/>
              <a:tailEnd/>
            </a:ln>
          </p:spPr>
          <p:txBody>
            <a:bodyPr wrap="none" anchor="ctr"/>
            <a:lstStyle/>
            <a:p>
              <a:pPr defTabSz="1020763" fontAlgn="base">
                <a:spcBef>
                  <a:spcPct val="0"/>
                </a:spcBef>
                <a:spcAft>
                  <a:spcPct val="0"/>
                </a:spcAft>
                <a:defRPr/>
              </a:pPr>
              <a:endParaRPr lang="en-US">
                <a:solidFill>
                  <a:prstClr val="black"/>
                </a:solidFill>
                <a:latin typeface="Arial" pitchFamily="34" charset="0"/>
                <a:ea typeface="MS PGothic" pitchFamily="34" charset="-128"/>
              </a:endParaRPr>
            </a:p>
          </p:txBody>
        </p:sp>
        <p:sp>
          <p:nvSpPr>
            <p:cNvPr id="8" name="Freeform 21"/>
            <p:cNvSpPr>
              <a:spLocks/>
            </p:cNvSpPr>
            <p:nvPr/>
          </p:nvSpPr>
          <p:spPr bwMode="auto">
            <a:xfrm>
              <a:off x="0" y="-198"/>
              <a:ext cx="7239000" cy="1286073"/>
            </a:xfrm>
            <a:custGeom>
              <a:avLst/>
              <a:gdLst>
                <a:gd name="T0" fmla="*/ 0 w 4560"/>
                <a:gd name="T1" fmla="*/ 0 h 810"/>
                <a:gd name="T2" fmla="*/ 5105400 w 4560"/>
                <a:gd name="T3" fmla="*/ 0 h 810"/>
                <a:gd name="T4" fmla="*/ 7239000 w 4560"/>
                <a:gd name="T5" fmla="*/ 1286073 h 810"/>
                <a:gd name="T6" fmla="*/ 0 w 4560"/>
                <a:gd name="T7" fmla="*/ 1286073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a:noFill/>
              <a:round/>
              <a:headEnd/>
              <a:tailEnd/>
            </a:ln>
          </p:spPr>
          <p:txBody>
            <a:bodyPr wrap="none" anchor="ctr"/>
            <a:lstStyle/>
            <a:p>
              <a:pPr defTabSz="1020763" fontAlgn="base">
                <a:spcBef>
                  <a:spcPct val="0"/>
                </a:spcBef>
                <a:spcAft>
                  <a:spcPct val="0"/>
                </a:spcAft>
                <a:defRPr/>
              </a:pPr>
              <a:endParaRPr lang="en-US">
                <a:solidFill>
                  <a:prstClr val="black"/>
                </a:solidFill>
                <a:latin typeface="Arial" pitchFamily="34" charset="0"/>
                <a:ea typeface="MS PGothic" pitchFamily="34" charset="-128"/>
              </a:endParaRPr>
            </a:p>
          </p:txBody>
        </p:sp>
      </p:grpSp>
      <p:sp>
        <p:nvSpPr>
          <p:cNvPr id="3" name="Content Placeholder 2"/>
          <p:cNvSpPr>
            <a:spLocks noGrp="1"/>
          </p:cNvSpPr>
          <p:nvPr>
            <p:ph idx="1"/>
          </p:nvPr>
        </p:nvSpPr>
        <p:spPr/>
        <p:txBody>
          <a:bodyPr/>
          <a:lstStyle>
            <a:lvl3pPr marL="1040267" indent="202279">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088" y="6746875"/>
            <a:ext cx="1830387" cy="568325"/>
          </a:xfrm>
        </p:spPr>
        <p:txBody>
          <a:bodyPr/>
          <a:lstStyle>
            <a:lvl1pPr hangingPunct="1">
              <a:defRPr smtClean="0">
                <a:solidFill>
                  <a:srgbClr val="A6A6A6"/>
                </a:solidFill>
                <a:latin typeface="Calibri" pitchFamily="34" charset="0"/>
              </a:defRPr>
            </a:lvl1pPr>
          </a:lstStyle>
          <a:p>
            <a:pPr>
              <a:defRPr/>
            </a:pPr>
            <a:fld id="{6C5CA9E9-E8F2-47F5-9E3F-7F2F58708D3F}" type="slidenum">
              <a:rPr lang="en-US"/>
              <a:pPr>
                <a:defRPr/>
              </a:pPr>
              <a:t>‹#›</a:t>
            </a:fld>
            <a:endParaRPr lang="en-US"/>
          </a:p>
        </p:txBody>
      </p:sp>
      <p:sp>
        <p:nvSpPr>
          <p:cNvPr id="10" name="Footer Placeholder 71"/>
          <p:cNvSpPr>
            <a:spLocks noGrp="1"/>
          </p:cNvSpPr>
          <p:nvPr userDrawn="1">
            <p:ph type="ftr" sz="quarter" idx="11"/>
          </p:nvPr>
        </p:nvSpPr>
        <p:spPr>
          <a:xfrm>
            <a:off x="0" y="6746875"/>
            <a:ext cx="8686800" cy="568325"/>
          </a:xfrm>
          <a:prstGeom prst="rect">
            <a:avLst/>
          </a:prstGeom>
        </p:spPr>
        <p:txBody>
          <a:bodyPr vert="horz" wrap="square" lIns="104027" tIns="52008" rIns="104027" bIns="52008" numCol="1" anchor="t" anchorCtr="0" compatLnSpc="1">
            <a:prstTxWarp prst="textNoShape">
              <a:avLst/>
            </a:prstTxWarp>
          </a:bodyPr>
          <a:lstStyle>
            <a:lvl1pPr algn="ctr" defTabSz="1021267" hangingPunct="0">
              <a:defRPr sz="2900" b="1">
                <a:solidFill>
                  <a:srgbClr val="E4A11B"/>
                </a:solidFill>
                <a:latin typeface="Arial" pitchFamily="34" charset="0"/>
                <a:ea typeface="+mn-ea"/>
                <a:cs typeface="Arial" pitchFamily="34" charset="0"/>
                <a:sym typeface="Helvetica Light"/>
              </a:defRPr>
            </a:lvl1pPr>
          </a:lstStyle>
          <a:p>
            <a:pPr fontAlgn="base">
              <a:spcBef>
                <a:spcPct val="0"/>
              </a:spcBef>
              <a:spcAft>
                <a:spcPct val="0"/>
              </a:spcAft>
              <a:defRPr/>
            </a:pPr>
            <a:endParaRPr lang="en-US"/>
          </a:p>
          <a:p>
            <a:pPr fontAlgn="base">
              <a:spcBef>
                <a:spcPct val="0"/>
              </a:spcBef>
              <a:spcAft>
                <a:spcPct val="0"/>
              </a:spcAft>
              <a:defRPr/>
            </a:pPr>
            <a:r>
              <a:rPr lang="en-US"/>
              <a:t>Source:</a:t>
            </a:r>
          </a:p>
          <a:p>
            <a:pPr fontAlgn="base">
              <a:spcBef>
                <a:spcPct val="0"/>
              </a:spcBef>
              <a:spcAft>
                <a:spcPct val="0"/>
              </a:spcAft>
              <a:defRPr/>
            </a:pPr>
            <a:endParaRPr lang="en-US"/>
          </a:p>
        </p:txBody>
      </p:sp>
    </p:spTree>
  </p:cSld>
  <p:clrMapOvr>
    <a:masterClrMapping/>
  </p:clrMapOvr>
  <p:transition spd="med" advClick="0">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hangingPunct="1">
              <a:defRPr smtClean="0">
                <a:solidFill>
                  <a:srgbClr val="FFFFFF"/>
                </a:solidFill>
                <a:latin typeface="Calibri" pitchFamily="34" charset="0"/>
              </a:defRPr>
            </a:lvl1pPr>
          </a:lstStyle>
          <a:p>
            <a:pPr>
              <a:defRPr/>
            </a:pPr>
            <a:fld id="{2B60AD5E-E753-4866-AF10-050F28CEE5C2}" type="slidenum">
              <a:rPr lang="en-US"/>
              <a:pPr>
                <a:defRPr/>
              </a:pPr>
              <a:t>‹#›</a:t>
            </a:fld>
            <a:endParaRPr lang="en-US"/>
          </a:p>
        </p:txBody>
      </p:sp>
      <p:sp>
        <p:nvSpPr>
          <p:cNvPr id="4" name="Footer Placeholder 71"/>
          <p:cNvSpPr>
            <a:spLocks noGrp="1"/>
          </p:cNvSpPr>
          <p:nvPr userDrawn="1">
            <p:ph type="ftr" sz="quarter" idx="11"/>
          </p:nvPr>
        </p:nvSpPr>
        <p:spPr>
          <a:xfrm>
            <a:off x="0" y="6746875"/>
            <a:ext cx="8686800" cy="568325"/>
          </a:xfrm>
          <a:prstGeom prst="rect">
            <a:avLst/>
          </a:prstGeom>
        </p:spPr>
        <p:txBody>
          <a:bodyPr vert="horz" wrap="square" lIns="104027" tIns="52008" rIns="104027" bIns="52008" numCol="1" anchor="t" anchorCtr="0" compatLnSpc="1">
            <a:prstTxWarp prst="textNoShape">
              <a:avLst/>
            </a:prstTxWarp>
          </a:bodyPr>
          <a:lstStyle>
            <a:lvl1pPr algn="ctr" defTabSz="1021267" hangingPunct="0">
              <a:defRPr sz="2900" b="1">
                <a:solidFill>
                  <a:srgbClr val="E4A11B"/>
                </a:solidFill>
                <a:latin typeface="Arial" pitchFamily="34" charset="0"/>
                <a:ea typeface="+mn-ea"/>
                <a:cs typeface="Arial" pitchFamily="34" charset="0"/>
                <a:sym typeface="Helvetica Light"/>
              </a:defRPr>
            </a:lvl1pPr>
          </a:lstStyle>
          <a:p>
            <a:pPr fontAlgn="base">
              <a:spcBef>
                <a:spcPct val="0"/>
              </a:spcBef>
              <a:spcAft>
                <a:spcPct val="0"/>
              </a:spcAft>
              <a:defRPr/>
            </a:pPr>
            <a:endParaRPr lang="en-US"/>
          </a:p>
          <a:p>
            <a:pPr fontAlgn="base">
              <a:spcBef>
                <a:spcPct val="0"/>
              </a:spcBef>
              <a:spcAft>
                <a:spcPct val="0"/>
              </a:spcAft>
              <a:defRPr/>
            </a:pPr>
            <a:r>
              <a:rPr lang="en-US"/>
              <a:t>Source:</a:t>
            </a:r>
          </a:p>
          <a:p>
            <a:pPr fontAlgn="base">
              <a:spcBef>
                <a:spcPct val="0"/>
              </a:spcBef>
              <a:spcAft>
                <a:spcPct val="0"/>
              </a:spcAft>
              <a:defRPr/>
            </a:pPr>
            <a:endParaRPr lang="en-US"/>
          </a:p>
        </p:txBody>
      </p:sp>
    </p:spTree>
  </p:cSld>
  <p:clrMapOvr>
    <a:masterClrMapping/>
  </p:clrMapOvr>
  <p:transition spd="med" advClick="0">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675" y="6661150"/>
            <a:ext cx="3473450" cy="509588"/>
          </a:xfrm>
          <a:prstGeom prst="rect">
            <a:avLst/>
          </a:prstGeom>
        </p:spPr>
        <p:txBody>
          <a:bodyPr vert="horz" wrap="square" lIns="104027" tIns="52008" rIns="104027" bIns="52008" numCol="1" anchor="t" anchorCtr="0" compatLnSpc="1">
            <a:prstTxWarp prst="textNoShape">
              <a:avLst/>
            </a:prstTxWarp>
          </a:bodyPr>
          <a:lstStyle>
            <a:lvl1pPr algn="ctr" defTabSz="1021267" hangingPunct="0">
              <a:defRPr sz="2900">
                <a:solidFill>
                  <a:srgbClr val="000000"/>
                </a:solidFill>
                <a:latin typeface="Helvetica Light"/>
                <a:ea typeface="+mn-ea"/>
                <a:cs typeface="Arial" pitchFamily="34" charset="0"/>
                <a:sym typeface="Helvetica Light"/>
              </a:defRPr>
            </a:lvl1pPr>
          </a:lstStyle>
          <a:p>
            <a:pPr fontAlgn="base">
              <a:spcBef>
                <a:spcPct val="0"/>
              </a:spcBef>
              <a:spcAft>
                <a:spcPct val="0"/>
              </a:spcAft>
              <a:defRPr/>
            </a:pPr>
            <a:endParaRPr lang="en-US"/>
          </a:p>
        </p:txBody>
      </p:sp>
      <p:sp>
        <p:nvSpPr>
          <p:cNvPr id="3" name="Rectangle 6"/>
          <p:cNvSpPr>
            <a:spLocks noGrp="1" noChangeArrowheads="1"/>
          </p:cNvSpPr>
          <p:nvPr>
            <p:ph type="sldNum" sz="quarter" idx="11"/>
          </p:nvPr>
        </p:nvSpPr>
        <p:spPr/>
        <p:txBody>
          <a:bodyPr/>
          <a:lstStyle>
            <a:lvl1pPr hangingPunct="1">
              <a:defRPr smtClean="0">
                <a:latin typeface="Calibri" pitchFamily="34" charset="0"/>
              </a:defRPr>
            </a:lvl1pPr>
          </a:lstStyle>
          <a:p>
            <a:pPr>
              <a:defRPr/>
            </a:pPr>
            <a:fld id="{EFB89815-5A0A-4F23-B263-086031ABBC6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C6D243C8-CDEE-4928-9586-F5E28EBEB978}" type="slidenum">
              <a:rPr lang="en-US"/>
              <a:pPr>
                <a:defRPr/>
              </a:pPr>
              <a:t>‹#›</a:t>
            </a:fld>
            <a:endParaRPr lang="en-US"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429" y="2272905"/>
            <a:ext cx="9327952" cy="1568052"/>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6193" y="4145784"/>
            <a:ext cx="7680425" cy="1869281"/>
          </a:xfrm>
        </p:spPr>
        <p:txBody>
          <a:bodyPr/>
          <a:lstStyle>
            <a:lvl1pPr marL="0" indent="0" algn="ctr">
              <a:buNone/>
              <a:defRPr/>
            </a:lvl1pPr>
            <a:lvl2pPr marL="366406" indent="0" algn="ctr">
              <a:buNone/>
              <a:defRPr/>
            </a:lvl2pPr>
            <a:lvl3pPr marL="732792" indent="0" algn="ctr">
              <a:buNone/>
              <a:defRPr/>
            </a:lvl3pPr>
            <a:lvl4pPr marL="1099188" indent="0" algn="ctr">
              <a:buNone/>
              <a:defRPr/>
            </a:lvl4pPr>
            <a:lvl5pPr marL="1465584" indent="0" algn="ctr">
              <a:buNone/>
              <a:defRPr/>
            </a:lvl5pPr>
            <a:lvl6pPr marL="1831974" indent="0" algn="ctr">
              <a:buNone/>
              <a:defRPr/>
            </a:lvl6pPr>
            <a:lvl7pPr marL="2198378" indent="0" algn="ctr">
              <a:buNone/>
              <a:defRPr/>
            </a:lvl7pPr>
            <a:lvl8pPr marL="2564778" indent="0" algn="ctr">
              <a:buNone/>
              <a:defRPr/>
            </a:lvl8pPr>
            <a:lvl9pPr marL="29311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648477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981408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645" y="4700606"/>
            <a:ext cx="9326611" cy="1452563"/>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866645" y="3100404"/>
            <a:ext cx="9326611" cy="1600201"/>
          </a:xfrm>
        </p:spPr>
        <p:txBody>
          <a:bodyPr anchor="b"/>
          <a:lstStyle>
            <a:lvl1pPr marL="0" indent="0">
              <a:buNone/>
              <a:defRPr sz="1600"/>
            </a:lvl1pPr>
            <a:lvl2pPr marL="366406" indent="0">
              <a:buNone/>
              <a:defRPr sz="1400"/>
            </a:lvl2pPr>
            <a:lvl3pPr marL="732792" indent="0">
              <a:buNone/>
              <a:defRPr sz="1300"/>
            </a:lvl3pPr>
            <a:lvl4pPr marL="1099188" indent="0">
              <a:buNone/>
              <a:defRPr sz="1100"/>
            </a:lvl4pPr>
            <a:lvl5pPr marL="1465584" indent="0">
              <a:buNone/>
              <a:defRPr sz="1100"/>
            </a:lvl5pPr>
            <a:lvl6pPr marL="1831974" indent="0">
              <a:buNone/>
              <a:defRPr sz="1100"/>
            </a:lvl6pPr>
            <a:lvl7pPr marL="2198378" indent="0">
              <a:buNone/>
              <a:defRPr sz="1100"/>
            </a:lvl7pPr>
            <a:lvl8pPr marL="2564778" indent="0">
              <a:buNone/>
              <a:defRPr sz="1100"/>
            </a:lvl8pPr>
            <a:lvl9pPr marL="2931172" indent="0">
              <a:buNone/>
              <a:defRPr sz="1100"/>
            </a:lvl9pPr>
          </a:lstStyle>
          <a:p>
            <a:pPr lvl="0"/>
            <a:r>
              <a:rPr lang="en-US" smtClean="0"/>
              <a:t>Click to edit Master text styles</a:t>
            </a:r>
          </a:p>
        </p:txBody>
      </p:sp>
    </p:spTree>
    <p:extLst>
      <p:ext uri="{BB962C8B-B14F-4D97-AF65-F5344CB8AC3E}">
        <p14:creationId xmlns:p14="http://schemas.microsoft.com/office/powerpoint/2010/main" val="230731767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1564" y="2076478"/>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0695" y="2076478"/>
            <a:ext cx="4350544" cy="4286249"/>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961000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181" y="292894"/>
            <a:ext cx="9874448"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9183" y="1637129"/>
            <a:ext cx="4847482" cy="682229"/>
          </a:xfrm>
        </p:spPr>
        <p:txBody>
          <a:bodyPr anchor="b"/>
          <a:lstStyle>
            <a:lvl1pPr marL="0" indent="0">
              <a:buNone/>
              <a:defRPr sz="1900" b="1"/>
            </a:lvl1pPr>
            <a:lvl2pPr marL="366406" indent="0">
              <a:buNone/>
              <a:defRPr sz="1600" b="1"/>
            </a:lvl2pPr>
            <a:lvl3pPr marL="732792" indent="0">
              <a:buNone/>
              <a:defRPr sz="1400" b="1"/>
            </a:lvl3pPr>
            <a:lvl4pPr marL="1099188" indent="0">
              <a:buNone/>
              <a:defRPr sz="1300" b="1"/>
            </a:lvl4pPr>
            <a:lvl5pPr marL="1465584" indent="0">
              <a:buNone/>
              <a:defRPr sz="1300" b="1"/>
            </a:lvl5pPr>
            <a:lvl6pPr marL="1831974" indent="0">
              <a:buNone/>
              <a:defRPr sz="1300" b="1"/>
            </a:lvl6pPr>
            <a:lvl7pPr marL="2198378" indent="0">
              <a:buNone/>
              <a:defRPr sz="1300" b="1"/>
            </a:lvl7pPr>
            <a:lvl8pPr marL="2564778" indent="0">
              <a:buNone/>
              <a:defRPr sz="1300" b="1"/>
            </a:lvl8pPr>
            <a:lvl9pPr marL="2931172"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549183" y="2319358"/>
            <a:ext cx="4847482"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3486" y="1637129"/>
            <a:ext cx="4850159" cy="682229"/>
          </a:xfrm>
        </p:spPr>
        <p:txBody>
          <a:bodyPr anchor="b"/>
          <a:lstStyle>
            <a:lvl1pPr marL="0" indent="0">
              <a:buNone/>
              <a:defRPr sz="1900" b="1"/>
            </a:lvl1pPr>
            <a:lvl2pPr marL="366406" indent="0">
              <a:buNone/>
              <a:defRPr sz="1600" b="1"/>
            </a:lvl2pPr>
            <a:lvl3pPr marL="732792" indent="0">
              <a:buNone/>
              <a:defRPr sz="1400" b="1"/>
            </a:lvl3pPr>
            <a:lvl4pPr marL="1099188" indent="0">
              <a:buNone/>
              <a:defRPr sz="1300" b="1"/>
            </a:lvl4pPr>
            <a:lvl5pPr marL="1465584" indent="0">
              <a:buNone/>
              <a:defRPr sz="1300" b="1"/>
            </a:lvl5pPr>
            <a:lvl6pPr marL="1831974" indent="0">
              <a:buNone/>
              <a:defRPr sz="1300" b="1"/>
            </a:lvl6pPr>
            <a:lvl7pPr marL="2198378" indent="0">
              <a:buNone/>
              <a:defRPr sz="1300" b="1"/>
            </a:lvl7pPr>
            <a:lvl8pPr marL="2564778" indent="0">
              <a:buNone/>
              <a:defRPr sz="1300" b="1"/>
            </a:lvl8pPr>
            <a:lvl9pPr marL="2931172"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573486" y="2319358"/>
            <a:ext cx="4850159" cy="4214813"/>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33823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366305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41179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9206" y="291718"/>
            <a:ext cx="3609827" cy="123944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4290269" y="291724"/>
            <a:ext cx="6133356" cy="6242447"/>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9206" y="1531144"/>
            <a:ext cx="3609827" cy="5003006"/>
          </a:xfrm>
        </p:spPr>
        <p:txBody>
          <a:bodyPr/>
          <a:lstStyle>
            <a:lvl1pPr marL="0" indent="0">
              <a:buNone/>
              <a:defRPr sz="1100"/>
            </a:lvl1pPr>
            <a:lvl2pPr marL="366406" indent="0">
              <a:buNone/>
              <a:defRPr sz="900"/>
            </a:lvl2pPr>
            <a:lvl3pPr marL="732792" indent="0">
              <a:buNone/>
              <a:defRPr sz="800"/>
            </a:lvl3pPr>
            <a:lvl4pPr marL="1099188" indent="0">
              <a:buNone/>
              <a:defRPr sz="700"/>
            </a:lvl4pPr>
            <a:lvl5pPr marL="1465584" indent="0">
              <a:buNone/>
              <a:defRPr sz="700"/>
            </a:lvl5pPr>
            <a:lvl6pPr marL="1831974" indent="0">
              <a:buNone/>
              <a:defRPr sz="700"/>
            </a:lvl6pPr>
            <a:lvl7pPr marL="2198378" indent="0">
              <a:buNone/>
              <a:defRPr sz="700"/>
            </a:lvl7pPr>
            <a:lvl8pPr marL="2564778" indent="0">
              <a:buNone/>
              <a:defRPr sz="700"/>
            </a:lvl8pPr>
            <a:lvl9pPr marL="2931172" indent="0">
              <a:buNone/>
              <a:defRPr sz="700"/>
            </a:lvl9pPr>
          </a:lstStyle>
          <a:p>
            <a:pPr lvl="0"/>
            <a:r>
              <a:rPr lang="en-US" smtClean="0"/>
              <a:t>Click to edit Master text styles</a:t>
            </a:r>
          </a:p>
        </p:txBody>
      </p:sp>
    </p:spTree>
    <p:extLst>
      <p:ext uri="{BB962C8B-B14F-4D97-AF65-F5344CB8AC3E}">
        <p14:creationId xmlns:p14="http://schemas.microsoft.com/office/powerpoint/2010/main" val="424688698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172" y="5120881"/>
            <a:ext cx="6583414" cy="604838"/>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2151172" y="653673"/>
            <a:ext cx="6583414" cy="4388645"/>
          </a:xfrm>
        </p:spPr>
        <p:txBody>
          <a:bodyPr/>
          <a:lstStyle>
            <a:lvl1pPr marL="0" indent="0">
              <a:buNone/>
              <a:defRPr sz="2500"/>
            </a:lvl1pPr>
            <a:lvl2pPr marL="366406" indent="0">
              <a:buNone/>
              <a:defRPr sz="2200"/>
            </a:lvl2pPr>
            <a:lvl3pPr marL="732792" indent="0">
              <a:buNone/>
              <a:defRPr sz="1900"/>
            </a:lvl3pPr>
            <a:lvl4pPr marL="1099188" indent="0">
              <a:buNone/>
              <a:defRPr sz="1600"/>
            </a:lvl4pPr>
            <a:lvl5pPr marL="1465584" indent="0">
              <a:buNone/>
              <a:defRPr sz="1600"/>
            </a:lvl5pPr>
            <a:lvl6pPr marL="1831974" indent="0">
              <a:buNone/>
              <a:defRPr sz="1600"/>
            </a:lvl6pPr>
            <a:lvl7pPr marL="2198378" indent="0">
              <a:buNone/>
              <a:defRPr sz="1600"/>
            </a:lvl7pPr>
            <a:lvl8pPr marL="2564778" indent="0">
              <a:buNone/>
              <a:defRPr sz="1600"/>
            </a:lvl8pPr>
            <a:lvl9pPr marL="2931172" indent="0">
              <a:buNone/>
              <a:defRPr sz="1600"/>
            </a:lvl9pPr>
          </a:lstStyle>
          <a:p>
            <a:pPr lvl="0"/>
            <a:endParaRPr lang="en-US" noProof="0" dirty="0" smtClean="0">
              <a:sym typeface="Helvetica Light" charset="0"/>
            </a:endParaRPr>
          </a:p>
        </p:txBody>
      </p:sp>
      <p:sp>
        <p:nvSpPr>
          <p:cNvPr id="4" name="Text Placeholder 3"/>
          <p:cNvSpPr>
            <a:spLocks noGrp="1"/>
          </p:cNvSpPr>
          <p:nvPr>
            <p:ph type="body" sz="half" idx="2"/>
          </p:nvPr>
        </p:nvSpPr>
        <p:spPr>
          <a:xfrm>
            <a:off x="2151172" y="5725721"/>
            <a:ext cx="6583414" cy="858441"/>
          </a:xfrm>
        </p:spPr>
        <p:txBody>
          <a:bodyPr/>
          <a:lstStyle>
            <a:lvl1pPr marL="0" indent="0">
              <a:buNone/>
              <a:defRPr sz="1100"/>
            </a:lvl1pPr>
            <a:lvl2pPr marL="366406" indent="0">
              <a:buNone/>
              <a:defRPr sz="900"/>
            </a:lvl2pPr>
            <a:lvl3pPr marL="732792" indent="0">
              <a:buNone/>
              <a:defRPr sz="800"/>
            </a:lvl3pPr>
            <a:lvl4pPr marL="1099188" indent="0">
              <a:buNone/>
              <a:defRPr sz="700"/>
            </a:lvl4pPr>
            <a:lvl5pPr marL="1465584" indent="0">
              <a:buNone/>
              <a:defRPr sz="700"/>
            </a:lvl5pPr>
            <a:lvl6pPr marL="1831974" indent="0">
              <a:buNone/>
              <a:defRPr sz="700"/>
            </a:lvl6pPr>
            <a:lvl7pPr marL="2198378" indent="0">
              <a:buNone/>
              <a:defRPr sz="700"/>
            </a:lvl7pPr>
            <a:lvl8pPr marL="2564778" indent="0">
              <a:buNone/>
              <a:defRPr sz="700"/>
            </a:lvl8pPr>
            <a:lvl9pPr marL="2931172" indent="0">
              <a:buNone/>
              <a:defRPr sz="700"/>
            </a:lvl9pPr>
          </a:lstStyle>
          <a:p>
            <a:pPr lvl="0"/>
            <a:r>
              <a:rPr lang="en-US" smtClean="0"/>
              <a:t>Click to edit Master text styles</a:t>
            </a:r>
          </a:p>
        </p:txBody>
      </p:sp>
    </p:spTree>
    <p:extLst>
      <p:ext uri="{BB962C8B-B14F-4D97-AF65-F5344CB8AC3E}">
        <p14:creationId xmlns:p14="http://schemas.microsoft.com/office/powerpoint/2010/main" val="352985029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2981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724CCDE-F994-4A08-AC9A-AFFDB81FB651}" type="slidenum">
              <a:rPr lang="en-US"/>
              <a:pPr>
                <a:defRPr/>
              </a:pPr>
              <a:t>‹#›</a:t>
            </a:fld>
            <a:endParaRPr lang="en-US"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3822" y="190517"/>
            <a:ext cx="2207420" cy="6172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1575" y="190517"/>
            <a:ext cx="6493670" cy="6172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56609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4"/>
          <p:cNvSpPr>
            <a:spLocks noGrp="1"/>
          </p:cNvSpPr>
          <p:nvPr>
            <p:ph type="sldNum" sz="quarter" idx="10"/>
          </p:nvPr>
        </p:nvSpPr>
        <p:spPr>
          <a:xfrm>
            <a:off x="8320702" y="6877070"/>
            <a:ext cx="1829693" cy="569119"/>
          </a:xfrm>
          <a:prstGeom prst="rect">
            <a:avLst/>
          </a:prstGeom>
        </p:spPr>
        <p:txBody>
          <a:bodyPr vert="horz" lIns="104260" tIns="52129" rIns="104260" bIns="52129" rtlCol="0" anchor="ctr"/>
          <a:lstStyle>
            <a:lvl1pPr algn="r" defTabSz="468177" hangingPunct="0">
              <a:defRPr sz="1400" b="1">
                <a:solidFill>
                  <a:schemeClr val="bg1"/>
                </a:solidFill>
                <a:latin typeface="Arial" pitchFamily="-108" charset="0"/>
                <a:ea typeface="Helvetica Light" charset="0"/>
                <a:cs typeface="Helvetica Light" charset="0"/>
                <a:sym typeface="Helvetica Light" charset="0"/>
              </a:defRPr>
            </a:lvl1pPr>
          </a:lstStyle>
          <a:p>
            <a:pPr fontAlgn="base">
              <a:spcBef>
                <a:spcPct val="0"/>
              </a:spcBef>
              <a:spcAft>
                <a:spcPct val="0"/>
              </a:spcAft>
              <a:defRPr/>
            </a:pPr>
            <a:fld id="{970FAD6A-7D7A-49BF-8808-E76FB5B6B6AE}"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070087675"/>
      </p:ext>
    </p:extLst>
  </p:cSld>
  <p:clrMapOvr>
    <a:masterClrMapping/>
  </p:clrMapOvr>
  <p:transition spd="med" advClick="0">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3572"/>
            <a:ext cx="10972800" cy="1375172"/>
            <a:chOff x="0" y="-3175"/>
            <a:chExt cx="9144000" cy="1289050"/>
          </a:xfrm>
        </p:grpSpPr>
        <p:pic>
          <p:nvPicPr>
            <p:cNvPr id="4" name="Picture 8" descr="_0013_14.jpg"/>
            <p:cNvPicPr>
              <a:picLocks noChangeAspect="1"/>
            </p:cNvPicPr>
            <p:nvPr/>
          </p:nvPicPr>
          <p:blipFill>
            <a:blip r:embed="rId2" cstate="print"/>
            <a:srcRect b="4276"/>
            <a:stretch>
              <a:fillRect/>
            </a:stretch>
          </p:blipFill>
          <p:spPr bwMode="auto">
            <a:xfrm>
              <a:off x="0" y="0"/>
              <a:ext cx="9144000" cy="1282700"/>
            </a:xfrm>
            <a:prstGeom prst="rect">
              <a:avLst/>
            </a:prstGeom>
            <a:noFill/>
            <a:ln w="9525">
              <a:noFill/>
              <a:miter lim="800000"/>
              <a:headEnd/>
              <a:tailEnd/>
            </a:ln>
          </p:spPr>
        </p:pic>
        <p:sp>
          <p:nvSpPr>
            <p:cNvPr id="5"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093" fontAlgn="base">
                <a:spcBef>
                  <a:spcPct val="0"/>
                </a:spcBef>
                <a:spcAft>
                  <a:spcPct val="0"/>
                </a:spcAft>
                <a:defRPr/>
              </a:pPr>
              <a:endParaRPr lang="en-US" sz="2900" dirty="0">
                <a:solidFill>
                  <a:srgbClr val="000000"/>
                </a:solidFill>
                <a:sym typeface="Helvetica Light"/>
              </a:endParaRPr>
            </a:p>
          </p:txBody>
        </p:sp>
        <p:sp>
          <p:nvSpPr>
            <p:cNvPr id="6"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093" fontAlgn="base">
                <a:spcBef>
                  <a:spcPct val="0"/>
                </a:spcBef>
                <a:spcAft>
                  <a:spcPct val="0"/>
                </a:spcAft>
                <a:defRPr/>
              </a:pPr>
              <a:endParaRPr lang="en-US" sz="2900" dirty="0">
                <a:solidFill>
                  <a:srgbClr val="000000"/>
                </a:solidFill>
                <a:sym typeface="Helvetica Light"/>
              </a:endParaRPr>
            </a:p>
          </p:txBody>
        </p:sp>
      </p:grpSp>
      <p:sp>
        <p:nvSpPr>
          <p:cNvPr id="12" name="Title 1"/>
          <p:cNvSpPr>
            <a:spLocks noGrp="1"/>
          </p:cNvSpPr>
          <p:nvPr>
            <p:ph type="title"/>
          </p:nvPr>
        </p:nvSpPr>
        <p:spPr bwMode="white">
          <a:xfrm>
            <a:off x="1" y="-1"/>
            <a:ext cx="7315200" cy="1371600"/>
          </a:xfrm>
        </p:spPr>
        <p:txBody>
          <a:bodyPr/>
          <a:lstStyle>
            <a:lvl1pPr marL="130324" indent="-130324">
              <a:defRPr/>
            </a:lvl1pPr>
          </a:lstStyle>
          <a:p>
            <a:r>
              <a:rPr lang="en-US" smtClean="0"/>
              <a:t>Click to edit Master title style</a:t>
            </a:r>
            <a:endParaRPr lang="en-US" dirty="0" smtClean="0"/>
          </a:p>
        </p:txBody>
      </p:sp>
      <p:sp>
        <p:nvSpPr>
          <p:cNvPr id="7" name="Slide Number Placeholder 24"/>
          <p:cNvSpPr>
            <a:spLocks noGrp="1"/>
          </p:cNvSpPr>
          <p:nvPr>
            <p:ph type="sldNum" sz="quarter" idx="10"/>
          </p:nvPr>
        </p:nvSpPr>
        <p:spPr>
          <a:xfrm>
            <a:off x="8320702" y="6877070"/>
            <a:ext cx="1829693" cy="569119"/>
          </a:xfrm>
          <a:prstGeom prst="rect">
            <a:avLst/>
          </a:prstGeom>
        </p:spPr>
        <p:txBody>
          <a:bodyPr vert="horz" lIns="104260" tIns="52129" rIns="104260" bIns="52129" rtlCol="0" anchor="ctr"/>
          <a:lstStyle>
            <a:lvl1pPr algn="r" defTabSz="468177" hangingPunct="0">
              <a:defRPr sz="1400" b="1">
                <a:solidFill>
                  <a:schemeClr val="bg1"/>
                </a:solidFill>
                <a:latin typeface="Arial" pitchFamily="-108" charset="0"/>
                <a:ea typeface="Helvetica Light" charset="0"/>
                <a:cs typeface="Helvetica Light" charset="0"/>
                <a:sym typeface="Helvetica Light" charset="0"/>
              </a:defRPr>
            </a:lvl1pPr>
          </a:lstStyle>
          <a:p>
            <a:pPr fontAlgn="base">
              <a:spcBef>
                <a:spcPct val="0"/>
              </a:spcBef>
              <a:spcAft>
                <a:spcPct val="0"/>
              </a:spcAft>
              <a:defRPr/>
            </a:pPr>
            <a:fld id="{E676FC72-A501-4837-ABC5-D6CD9C0D596E}"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180235107"/>
      </p:ext>
    </p:extLst>
  </p:cSld>
  <p:clrMapOvr>
    <a:masterClrMapping/>
  </p:clrMapOvr>
  <p:transition spd="med"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E388AD91-B6C9-4CD2-9694-3C7BF9D6E9CB}"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491A4C5-3CE5-49BC-A7A3-9CE1DD3F89A9}"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97E1AE0-F04A-4F0D-ACE8-96AFC3529D8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7"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grpSp>
        <p:nvGrpSpPr>
          <p:cNvPr id="8" name="Group 45"/>
          <p:cNvGrpSpPr/>
          <p:nvPr userDrawn="1"/>
        </p:nvGrpSpPr>
        <p:grpSpPr>
          <a:xfrm>
            <a:off x="0" y="-3386"/>
            <a:ext cx="10972800" cy="1374987"/>
            <a:chOff x="0" y="-3175"/>
            <a:chExt cx="9144000" cy="1289050"/>
          </a:xfrm>
        </p:grpSpPr>
        <p:pic>
          <p:nvPicPr>
            <p:cNvPr id="9" name="Picture 8" descr="_0011_12.jpg"/>
            <p:cNvPicPr>
              <a:picLocks noChangeAspect="1"/>
            </p:cNvPicPr>
            <p:nvPr/>
          </p:nvPicPr>
          <p:blipFill>
            <a:blip r:embed="rId2" cstate="print"/>
            <a:srcRect b="4274"/>
            <a:stretch>
              <a:fillRect/>
            </a:stretch>
          </p:blipFill>
          <p:spPr>
            <a:xfrm>
              <a:off x="0" y="0"/>
              <a:ext cx="9144000" cy="1282700"/>
            </a:xfrm>
            <a:prstGeom prst="rect">
              <a:avLst/>
            </a:prstGeom>
          </p:spPr>
        </p:pic>
        <p:sp>
          <p:nvSpPr>
            <p:cNvPr id="10"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11"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12" name="Title 1"/>
          <p:cNvSpPr>
            <a:spLocks noGrp="1"/>
          </p:cNvSpPr>
          <p:nvPr>
            <p:ph type="title"/>
          </p:nvPr>
        </p:nvSpPr>
        <p:spPr>
          <a:xfrm>
            <a:off x="1" y="-1"/>
            <a:ext cx="7315200" cy="1371600"/>
          </a:xfrm>
        </p:spPr>
        <p:txBody>
          <a:bodyPr/>
          <a:lstStyle/>
          <a:p>
            <a:r>
              <a:rPr lang="en-US" dirty="0" smtClean="0"/>
              <a:t>Click to edit Master title style</a:t>
            </a:r>
            <a:endParaRPr lang="en-US" dirty="0"/>
          </a:p>
        </p:txBody>
      </p:sp>
      <p:sp>
        <p:nvSpPr>
          <p:cNvPr id="13"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508731458"/>
      </p:ext>
    </p:extLst>
  </p:cSld>
  <p:clrMapOvr>
    <a:masterClrMapping/>
  </p:clrMapOvr>
  <p:transition spd="med" advClick="0">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4257C3B-A85C-4D15-8A83-DDA59429428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102067F-D83F-41F8-8C06-732C5645C2DE}"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C2F108C7-C1A2-4CF6-9688-8C417C4E39AF}" type="slidenum">
              <a:rPr lang="en-US"/>
              <a:pPr>
                <a:defRPr/>
              </a:pPr>
              <a:t>‹#›</a:t>
            </a:fld>
            <a:endParaRPr lang="en-US" dirty="0"/>
          </a:p>
        </p:txBody>
      </p:sp>
    </p:spTree>
  </p:cSld>
  <p:clrMapOvr>
    <a:masterClrMapping/>
  </p:clrMapOvr>
  <p:transition spd="med" advClick="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467DB692-34C5-4B13-BEAB-128D3ADC3CDF}"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9" y="6746098"/>
            <a:ext cx="1829693" cy="569119"/>
          </a:xfrm>
        </p:spPr>
        <p:txBody>
          <a:bodyPr rtlCol="0"/>
          <a:lstStyle>
            <a:lvl1pPr algn="r" hangingPunct="1">
              <a:defRPr sz="1400">
                <a:solidFill>
                  <a:prstClr val="white">
                    <a:lumMod val="65000"/>
                  </a:prstClr>
                </a:solidFill>
              </a:defRPr>
            </a:lvl1pPr>
          </a:lstStyle>
          <a:p>
            <a:pPr>
              <a:defRPr/>
            </a:pPr>
            <a:fld id="{CD0A4191-A07C-4084-8811-41AD0DC09408}" type="slidenum">
              <a:rPr lang="en-US"/>
              <a:pPr>
                <a:defRPr/>
              </a:pPr>
              <a:t>‹#›</a:t>
            </a:fld>
            <a:endParaRPr lang="en-US" dirty="0"/>
          </a:p>
        </p:txBody>
      </p:sp>
      <p:sp>
        <p:nvSpPr>
          <p:cNvPr id="10"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2E168663-D8B1-4C1F-86A2-63D4FA3B4FBE}" type="slidenum">
              <a:rPr lang="en-US"/>
              <a:pPr>
                <a:defRPr/>
              </a:pPr>
              <a:t>‹#›</a:t>
            </a:fld>
            <a:endParaRPr lang="en-US" dirty="0"/>
          </a:p>
        </p:txBody>
      </p:sp>
      <p:sp>
        <p:nvSpPr>
          <p:cNvPr id="4"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46" y="6661561"/>
            <a:ext cx="3474541" cy="508397"/>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a:lvl1pPr>
          </a:lstStyle>
          <a:p>
            <a:pPr>
              <a:defRPr/>
            </a:pPr>
            <a:endParaRPr lang="en-US" sz="2900" dirty="0">
              <a:solidFill>
                <a:srgbClr val="000000"/>
              </a:solidFill>
              <a:latin typeface="Helvetica Light"/>
              <a:sym typeface="Helvetica Light"/>
            </a:endParaRPr>
          </a:p>
        </p:txBody>
      </p:sp>
      <p:sp>
        <p:nvSpPr>
          <p:cNvPr id="3" name="Rectangle 6"/>
          <p:cNvSpPr>
            <a:spLocks noGrp="1" noChangeArrowheads="1"/>
          </p:cNvSpPr>
          <p:nvPr>
            <p:ph type="sldNum" sz="quarter" idx="11"/>
          </p:nvPr>
        </p:nvSpPr>
        <p:spPr/>
        <p:txBody>
          <a:bodyPr rtlCol="0"/>
          <a:lstStyle>
            <a:lvl1pPr hangingPunct="1">
              <a:defRPr/>
            </a:lvl1pPr>
          </a:lstStyle>
          <a:p>
            <a:pPr>
              <a:defRPr/>
            </a:pPr>
            <a:fld id="{3900DF35-E0F3-4D17-8E61-5A08E9FDFE14}"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5" y="190500"/>
            <a:ext cx="8829676" cy="1828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71565" y="2076450"/>
            <a:ext cx="8829676" cy="4286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71565" y="190500"/>
            <a:ext cx="8829676" cy="1828800"/>
          </a:xfrm>
          <a:prstGeom prst="rect">
            <a:avLst/>
          </a:prstGeom>
        </p:spPr>
        <p:txBody>
          <a:bodyPr/>
          <a:lstStyle/>
          <a:p>
            <a:r>
              <a:rPr lang="en-US" dirty="0" smtClean="0"/>
              <a:t>Click to edit Master title style</a:t>
            </a:r>
            <a:endParaRPr lang="en-US" dirty="0"/>
          </a:p>
        </p:txBody>
      </p:sp>
      <p:sp>
        <p:nvSpPr>
          <p:cNvPr id="3" name="Slide Number Placeholder 24"/>
          <p:cNvSpPr>
            <a:spLocks noGrp="1"/>
          </p:cNvSpPr>
          <p:nvPr>
            <p:ph type="sldNum" sz="quarter" idx="10"/>
          </p:nvPr>
        </p:nvSpPr>
        <p:spPr>
          <a:xfrm>
            <a:off x="8320698" y="6877066"/>
            <a:ext cx="1829693" cy="569119"/>
          </a:xfrm>
          <a:prstGeom prst="rect">
            <a:avLst/>
          </a:prstGeom>
        </p:spPr>
        <p:txBody>
          <a:bodyPr vert="horz" lIns="104312" tIns="52155" rIns="104312" bIns="52155" rtlCol="0" anchor="ctr"/>
          <a:lstStyle>
            <a:lvl1pPr algn="r" defTabSz="468410" hangingPunct="0">
              <a:defRPr sz="1400" b="1">
                <a:solidFill>
                  <a:schemeClr val="bg1"/>
                </a:solidFill>
                <a:latin typeface="Arial" pitchFamily="-108" charset="0"/>
                <a:ea typeface="Helvetica Light" charset="0"/>
                <a:cs typeface="Helvetica Light" charset="0"/>
                <a:sym typeface="Helvetica Light" charset="0"/>
              </a:defRPr>
            </a:lvl1pPr>
          </a:lstStyle>
          <a:p>
            <a:pPr fontAlgn="base">
              <a:spcBef>
                <a:spcPct val="0"/>
              </a:spcBef>
              <a:spcAft>
                <a:spcPct val="0"/>
              </a:spcAft>
              <a:defRPr/>
            </a:pPr>
            <a:fld id="{970FAD6A-7D7A-49BF-8808-E76FB5B6B6AE}" type="slidenum">
              <a:rPr lang="en-US">
                <a:solidFill>
                  <a:srgbClr val="FFFFFF"/>
                </a:solidFill>
              </a:rPr>
              <a:pPr fontAlgn="base">
                <a:spcBef>
                  <a:spcPct val="0"/>
                </a:spcBef>
                <a:spcAft>
                  <a:spcPct val="0"/>
                </a:spcAft>
                <a:defRPr/>
              </a:pPr>
              <a:t>‹#›</a:t>
            </a:fld>
            <a:endParaRPr lang="en-US" dirty="0">
              <a:solidFill>
                <a:srgbClr val="FFFFFF"/>
              </a:solidFill>
            </a:endParaRPr>
          </a:p>
        </p:txBody>
      </p:sp>
    </p:spTree>
  </p:cSld>
  <p:clrMapOvr>
    <a:masterClrMapping/>
  </p:clrMapOvr>
  <p:transition spd="med" advClick="0">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0" y="-3572"/>
            <a:ext cx="10972800" cy="1375172"/>
            <a:chOff x="0" y="-3175"/>
            <a:chExt cx="9144000" cy="1289050"/>
          </a:xfrm>
        </p:grpSpPr>
        <p:pic>
          <p:nvPicPr>
            <p:cNvPr id="4" name="Picture 8" descr="_0013_14.jpg"/>
            <p:cNvPicPr>
              <a:picLocks noChangeAspect="1"/>
            </p:cNvPicPr>
            <p:nvPr/>
          </p:nvPicPr>
          <p:blipFill>
            <a:blip r:embed="rId2" cstate="print"/>
            <a:srcRect b="4276"/>
            <a:stretch>
              <a:fillRect/>
            </a:stretch>
          </p:blipFill>
          <p:spPr bwMode="auto">
            <a:xfrm>
              <a:off x="0" y="0"/>
              <a:ext cx="9144000" cy="1282700"/>
            </a:xfrm>
            <a:prstGeom prst="rect">
              <a:avLst/>
            </a:prstGeom>
            <a:noFill/>
            <a:ln w="9525">
              <a:noFill/>
              <a:miter lim="800000"/>
              <a:headEnd/>
              <a:tailEnd/>
            </a:ln>
          </p:spPr>
        </p:pic>
        <p:sp>
          <p:nvSpPr>
            <p:cNvPr id="5"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p:spPr>
          <p:txBody>
            <a:bodyPr wrap="none" anchor="ctr"/>
            <a:lstStyle/>
            <a:p>
              <a:pPr defTabSz="467326" fontAlgn="base">
                <a:spcBef>
                  <a:spcPct val="0"/>
                </a:spcBef>
                <a:spcAft>
                  <a:spcPct val="0"/>
                </a:spcAft>
                <a:defRPr/>
              </a:pPr>
              <a:endParaRPr lang="en-US" sz="2900" dirty="0">
                <a:solidFill>
                  <a:srgbClr val="000000"/>
                </a:solidFill>
                <a:sym typeface="Helvetica Light"/>
              </a:endParaRPr>
            </a:p>
          </p:txBody>
        </p:sp>
        <p:sp>
          <p:nvSpPr>
            <p:cNvPr id="6"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p:spPr>
          <p:txBody>
            <a:bodyPr wrap="none" anchor="ctr"/>
            <a:lstStyle/>
            <a:p>
              <a:pPr defTabSz="467326" fontAlgn="base">
                <a:spcBef>
                  <a:spcPct val="0"/>
                </a:spcBef>
                <a:spcAft>
                  <a:spcPct val="0"/>
                </a:spcAft>
                <a:defRPr/>
              </a:pPr>
              <a:endParaRPr lang="en-US" sz="2900" dirty="0">
                <a:solidFill>
                  <a:srgbClr val="000000"/>
                </a:solidFill>
                <a:sym typeface="Helvetica Light"/>
              </a:endParaRPr>
            </a:p>
          </p:txBody>
        </p:sp>
      </p:grpSp>
      <p:sp>
        <p:nvSpPr>
          <p:cNvPr id="12" name="Title 1"/>
          <p:cNvSpPr>
            <a:spLocks noGrp="1"/>
          </p:cNvSpPr>
          <p:nvPr>
            <p:ph type="title"/>
          </p:nvPr>
        </p:nvSpPr>
        <p:spPr bwMode="white">
          <a:xfrm>
            <a:off x="1" y="-1"/>
            <a:ext cx="7315200" cy="1371600"/>
          </a:xfrm>
          <a:prstGeom prst="rect">
            <a:avLst/>
          </a:prstGeom>
        </p:spPr>
        <p:txBody>
          <a:bodyPr/>
          <a:lstStyle>
            <a:lvl1pPr marL="130390" indent="-130390">
              <a:defRPr/>
            </a:lvl1pPr>
          </a:lstStyle>
          <a:p>
            <a:r>
              <a:rPr lang="en-US" smtClean="0"/>
              <a:t>Click to edit Master title style</a:t>
            </a:r>
            <a:endParaRPr lang="en-US" dirty="0" smtClean="0"/>
          </a:p>
        </p:txBody>
      </p:sp>
      <p:sp>
        <p:nvSpPr>
          <p:cNvPr id="7" name="Slide Number Placeholder 24"/>
          <p:cNvSpPr>
            <a:spLocks noGrp="1"/>
          </p:cNvSpPr>
          <p:nvPr>
            <p:ph type="sldNum" sz="quarter" idx="10"/>
          </p:nvPr>
        </p:nvSpPr>
        <p:spPr>
          <a:xfrm>
            <a:off x="8320698" y="6877066"/>
            <a:ext cx="1829693" cy="569119"/>
          </a:xfrm>
          <a:prstGeom prst="rect">
            <a:avLst/>
          </a:prstGeom>
        </p:spPr>
        <p:txBody>
          <a:bodyPr vert="horz" lIns="104312" tIns="52155" rIns="104312" bIns="52155" rtlCol="0" anchor="ctr"/>
          <a:lstStyle>
            <a:lvl1pPr algn="r" defTabSz="468410" hangingPunct="0">
              <a:defRPr sz="1400" b="1">
                <a:solidFill>
                  <a:schemeClr val="bg1"/>
                </a:solidFill>
                <a:latin typeface="Arial" pitchFamily="-108" charset="0"/>
                <a:ea typeface="Helvetica Light" charset="0"/>
                <a:cs typeface="Helvetica Light" charset="0"/>
                <a:sym typeface="Helvetica Light" charset="0"/>
              </a:defRPr>
            </a:lvl1pPr>
          </a:lstStyle>
          <a:p>
            <a:pPr fontAlgn="base">
              <a:spcBef>
                <a:spcPct val="0"/>
              </a:spcBef>
              <a:spcAft>
                <a:spcPct val="0"/>
              </a:spcAft>
              <a:defRPr/>
            </a:pPr>
            <a:fld id="{E676FC72-A501-4837-ABC5-D6CD9C0D596E}" type="slidenum">
              <a:rPr lang="en-US">
                <a:solidFill>
                  <a:srgbClr val="FFFFFF"/>
                </a:solidFill>
              </a:rPr>
              <a:pPr fontAlgn="base">
                <a:spcBef>
                  <a:spcPct val="0"/>
                </a:spcBef>
                <a:spcAft>
                  <a:spcPct val="0"/>
                </a:spcAft>
                <a:defRPr/>
              </a:pPr>
              <a:t>‹#›</a:t>
            </a:fld>
            <a:endParaRPr lang="en-US" dirty="0">
              <a:solidFill>
                <a:srgbClr val="FFFFFF"/>
              </a:solidFill>
            </a:endParaRPr>
          </a:p>
        </p:txBody>
      </p:sp>
    </p:spTree>
  </p:cSld>
  <p:clrMapOvr>
    <a:masterClrMapping/>
  </p:clrMapOvr>
  <p:transition spd="med" advClick="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5" name="Group 19"/>
          <p:cNvGrpSpPr/>
          <p:nvPr userDrawn="1"/>
        </p:nvGrpSpPr>
        <p:grpSpPr>
          <a:xfrm>
            <a:off x="0" y="5"/>
            <a:ext cx="10972800" cy="1374987"/>
            <a:chOff x="0" y="-3175"/>
            <a:chExt cx="9144000" cy="1289050"/>
          </a:xfrm>
        </p:grpSpPr>
        <p:sp>
          <p:nvSpPr>
            <p:cNvPr id="7" name="Freeform 6"/>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pic>
          <p:nvPicPr>
            <p:cNvPr id="6" name="Picture 5" descr="_0014_15.jpg"/>
            <p:cNvPicPr>
              <a:picLocks noChangeAspect="1"/>
            </p:cNvPicPr>
            <p:nvPr/>
          </p:nvPicPr>
          <p:blipFill>
            <a:blip r:embed="rId2" cstate="print"/>
            <a:srcRect b="4274"/>
            <a:stretch>
              <a:fillRect/>
            </a:stretch>
          </p:blipFill>
          <p:spPr>
            <a:xfrm>
              <a:off x="0" y="0"/>
              <a:ext cx="9144000" cy="1282700"/>
            </a:xfrm>
            <a:prstGeom prst="rect">
              <a:avLst/>
            </a:prstGeom>
          </p:spPr>
        </p:pic>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a:xfrm>
            <a:off x="1" y="4"/>
            <a:ext cx="7315200" cy="13716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9"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10"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2655806770"/>
      </p:ext>
    </p:extLst>
  </p:cSld>
  <p:clrMapOvr>
    <a:masterClrMapping/>
  </p:clrMapOvr>
  <p:transition spd="med" advClick="0">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4E8206BE-0CA8-4960-A379-898EA1679F06}"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C3632C75-6D70-415B-92C0-EF851C20BB69}"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6"/>
            <a:ext cx="9875520" cy="4827694"/>
          </a:xfrm>
        </p:spPr>
        <p:txBody>
          <a:bodyPr>
            <a:normAutofit/>
          </a:bodyPr>
          <a:lstStyle>
            <a:lvl1pPr>
              <a:buFont typeface="Wingdings" pitchFamily="2" charset="2"/>
              <a:buChar char="Ø"/>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D8C5F53-2CD2-475F-9178-C985926E130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1211B3B-8885-4FC5-9B4E-0DA765648A0A}"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53FDB2A-9AFA-4C29-8C1D-9FDC25043329}"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8C5C7C2-05C7-496C-B7B2-338D94E5B43F}"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C614BB23-30E3-436A-AA25-7950DED1641E}"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6"/>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937A643E-7481-4338-AEF2-87189228720A}"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5388B34-DEA1-4298-955E-22D9C2810C21}"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9" y="464722"/>
            <a:ext cx="8596610" cy="736254"/>
          </a:xfrm>
          <a:prstGeom prst="rect">
            <a:avLst/>
          </a:prstGeom>
          <a:noFill/>
          <a:ln>
            <a:noFill/>
          </a:ln>
          <a:extLst/>
        </p:spPr>
        <p:txBody>
          <a:bodyPr lIns="104293" tIns="52147" rIns="104293" bIns="5214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541"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71" y="285766"/>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293" tIns="52147" rIns="104293" bIns="52147"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C6D243C8-CDEE-4928-9586-F5E28EBEB97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5" name="Group 37"/>
          <p:cNvGrpSpPr/>
          <p:nvPr userDrawn="1"/>
        </p:nvGrpSpPr>
        <p:grpSpPr>
          <a:xfrm>
            <a:off x="0" y="5"/>
            <a:ext cx="10972800" cy="1374987"/>
            <a:chOff x="0" y="-3175"/>
            <a:chExt cx="9144000" cy="1289050"/>
          </a:xfrm>
        </p:grpSpPr>
        <p:pic>
          <p:nvPicPr>
            <p:cNvPr id="6" name="Picture 5" descr="_0009_10.jpg"/>
            <p:cNvPicPr>
              <a:picLocks noChangeAspect="1"/>
            </p:cNvPicPr>
            <p:nvPr/>
          </p:nvPicPr>
          <p:blipFill>
            <a:blip r:embed="rId2" cstate="print"/>
            <a:srcRect b="4274"/>
            <a:stretch>
              <a:fillRect/>
            </a:stretch>
          </p:blipFill>
          <p:spPr>
            <a:xfrm>
              <a:off x="0" y="-3175"/>
              <a:ext cx="9144000" cy="1282700"/>
            </a:xfrm>
            <a:prstGeom prst="rect">
              <a:avLst/>
            </a:prstGeom>
          </p:spPr>
        </p:pic>
        <p:sp>
          <p:nvSpPr>
            <p:cNvPr id="7"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9"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10"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3065456699"/>
      </p:ext>
    </p:extLst>
  </p:cSld>
  <p:clrMapOvr>
    <a:masterClrMapping/>
  </p:clrMapOvr>
  <p:transition spd="med" advClick="0">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62"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0724CCDE-F994-4A08-AC9A-AFFDB81FB651}"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66"/>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E388AD91-B6C9-4CD2-9694-3C7BF9D6E9C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5" y="285755"/>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A491A4C5-3CE5-49BC-A7A3-9CE1DD3F89A9}"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4" y="285750"/>
            <a:ext cx="2088208"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B7B6FCE1-0E06-47BA-B5C3-853C3346F938}"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6" y="296466"/>
            <a:ext cx="2098924"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97E1AE0-F04A-4F0D-ACE8-96AFC3529D8C}"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4"/>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4257C3B-A85C-4D15-8A83-DDA594294289}"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102067F-D83F-41F8-8C06-732C5645C2DE}"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defRPr>
            </a:lvl1pPr>
          </a:lstStyle>
          <a:p>
            <a:pPr>
              <a:defRPr/>
            </a:pPr>
            <a:fld id="{C2F108C7-C1A2-4CF6-9688-8C417C4E39AF}" type="slidenum">
              <a:rPr lang="en-US"/>
              <a:pPr>
                <a:defRPr/>
              </a:pPr>
              <a:t>‹#›</a:t>
            </a:fld>
            <a:endParaRPr lang="en-US" dirty="0"/>
          </a:p>
        </p:txBody>
      </p:sp>
    </p:spTree>
  </p:cSld>
  <p:clrMapOvr>
    <a:masterClrMapping/>
  </p:clrMapOvr>
  <p:transition spd="med" advClick="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8"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vl1pPr>
          </a:lstStyle>
          <a:p>
            <a:pPr>
              <a:defRPr/>
            </a:pPr>
            <a:fld id="{467DB692-34C5-4B13-BEAB-128D3ADC3CDF}"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grpSp>
      <p:sp>
        <p:nvSpPr>
          <p:cNvPr id="3" name="Content Placeholder 2"/>
          <p:cNvSpPr>
            <a:spLocks noGrp="1"/>
          </p:cNvSpPr>
          <p:nvPr>
            <p:ph idx="1"/>
          </p:nvPr>
        </p:nvSpPr>
        <p:spPr/>
        <p:txBody>
          <a:bodyPr/>
          <a:lstStyle>
            <a:lvl3pPr marL="1042994" indent="202807">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9" y="6746098"/>
            <a:ext cx="1829693" cy="569119"/>
          </a:xfrm>
        </p:spPr>
        <p:txBody>
          <a:bodyPr rtlCol="0"/>
          <a:lstStyle>
            <a:lvl1pPr algn="r" hangingPunct="1">
              <a:defRPr sz="1400">
                <a:solidFill>
                  <a:prstClr val="white">
                    <a:lumMod val="65000"/>
                  </a:prstClr>
                </a:solidFill>
              </a:defRPr>
            </a:lvl1pPr>
          </a:lstStyle>
          <a:p>
            <a:pPr>
              <a:defRPr/>
            </a:pPr>
            <a:fld id="{CD0A4191-A07C-4084-8811-41AD0DC09408}" type="slidenum">
              <a:rPr lang="en-US"/>
              <a:pPr>
                <a:defRPr/>
              </a:pPr>
              <a:t>‹#›</a:t>
            </a:fld>
            <a:endParaRPr lang="en-US" dirty="0"/>
          </a:p>
        </p:txBody>
      </p:sp>
      <p:sp>
        <p:nvSpPr>
          <p:cNvPr id="10"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 name="Group 14"/>
          <p:cNvGrpSpPr/>
          <p:nvPr userDrawn="1"/>
        </p:nvGrpSpPr>
        <p:grpSpPr>
          <a:xfrm>
            <a:off x="0" y="-3386"/>
            <a:ext cx="10972800" cy="1374987"/>
            <a:chOff x="0" y="-3175"/>
            <a:chExt cx="9144000" cy="1289050"/>
          </a:xfrm>
        </p:grpSpPr>
        <p:pic>
          <p:nvPicPr>
            <p:cNvPr id="7" name="Picture 6" descr="_0012_13.jpg"/>
            <p:cNvPicPr>
              <a:picLocks noChangeAspect="1"/>
            </p:cNvPicPr>
            <p:nvPr/>
          </p:nvPicPr>
          <p:blipFill>
            <a:blip r:embed="rId2" cstate="print"/>
            <a:srcRect b="4275"/>
            <a:stretch>
              <a:fillRect/>
            </a:stretch>
          </p:blipFill>
          <p:spPr>
            <a:xfrm>
              <a:off x="0" y="0"/>
              <a:ext cx="9144000" cy="1282700"/>
            </a:xfrm>
            <a:prstGeom prst="rect">
              <a:avLst/>
            </a:prstGeom>
          </p:spPr>
        </p:pic>
        <p:sp>
          <p:nvSpPr>
            <p:cNvPr id="8"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9"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5"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10"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1057137891"/>
      </p:ext>
    </p:extLst>
  </p:cSld>
  <p:clrMapOvr>
    <a:masterClrMapping/>
  </p:clrMapOvr>
  <p:transition spd="med" advClick="0">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defRPr>
            </a:lvl1pPr>
          </a:lstStyle>
          <a:p>
            <a:pPr>
              <a:defRPr/>
            </a:pPr>
            <a:fld id="{2E168663-D8B1-4C1F-86A2-63D4FA3B4FBE}" type="slidenum">
              <a:rPr lang="en-US"/>
              <a:pPr>
                <a:defRPr/>
              </a:pPr>
              <a:t>‹#›</a:t>
            </a:fld>
            <a:endParaRPr lang="en-US" dirty="0"/>
          </a:p>
        </p:txBody>
      </p:sp>
      <p:sp>
        <p:nvSpPr>
          <p:cNvPr id="4" name="Footer Placeholder 71"/>
          <p:cNvSpPr>
            <a:spLocks noGrp="1"/>
          </p:cNvSpPr>
          <p:nvPr userDrawn="1">
            <p:ph type="ftr" sz="quarter" idx="11"/>
          </p:nvPr>
        </p:nvSpPr>
        <p:spPr>
          <a:xfrm>
            <a:off x="0" y="6746098"/>
            <a:ext cx="8686354" cy="569119"/>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a:endParaRPr>
          </a:p>
          <a:p>
            <a:pPr>
              <a:defRPr/>
            </a:pPr>
            <a:r>
              <a:rPr lang="en-US" sz="2900" dirty="0" smtClean="0">
                <a:sym typeface="Helvetica Light"/>
              </a:rPr>
              <a:t>Source:</a:t>
            </a:r>
          </a:p>
          <a:p>
            <a:pPr>
              <a:defRPr/>
            </a:pPr>
            <a:endParaRPr lang="en-US" sz="2900" dirty="0">
              <a:sym typeface="Helvetica Light"/>
            </a:endParaRPr>
          </a:p>
        </p:txBody>
      </p:sp>
    </p:spTree>
  </p:cSld>
  <p:clrMapOvr>
    <a:masterClrMapping/>
  </p:clrMapOvr>
  <p:transition spd="med" advClick="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46" y="6661561"/>
            <a:ext cx="3474541" cy="508397"/>
          </a:xfrm>
          <a:prstGeom prst="rect">
            <a:avLst/>
          </a:prstGeom>
        </p:spPr>
        <p:txBody>
          <a:bodyPr vert="horz" wrap="square" lIns="104300" tIns="52147" rIns="104300" bIns="52147" numCol="1" anchor="t" anchorCtr="0" compatLnSpc="1">
            <a:prstTxWarp prst="textNoShape">
              <a:avLst/>
            </a:prstTxWarp>
          </a:bodyPr>
          <a:lstStyle>
            <a:lvl1pPr algn="ctr" defTabSz="467270" fontAlgn="base" hangingPunct="0">
              <a:spcBef>
                <a:spcPct val="0"/>
              </a:spcBef>
              <a:spcAft>
                <a:spcPct val="0"/>
              </a:spcAft>
              <a:defRPr/>
            </a:lvl1pPr>
          </a:lstStyle>
          <a:p>
            <a:pPr>
              <a:defRPr/>
            </a:pPr>
            <a:endParaRPr lang="en-US" sz="2900" dirty="0">
              <a:solidFill>
                <a:srgbClr val="000000"/>
              </a:solidFill>
              <a:latin typeface="Helvetica Light"/>
              <a:sym typeface="Helvetica Light"/>
            </a:endParaRPr>
          </a:p>
        </p:txBody>
      </p:sp>
      <p:sp>
        <p:nvSpPr>
          <p:cNvPr id="3" name="Rectangle 6"/>
          <p:cNvSpPr>
            <a:spLocks noGrp="1" noChangeArrowheads="1"/>
          </p:cNvSpPr>
          <p:nvPr>
            <p:ph type="sldNum" sz="quarter" idx="11"/>
          </p:nvPr>
        </p:nvSpPr>
        <p:spPr/>
        <p:txBody>
          <a:bodyPr rtlCol="0"/>
          <a:lstStyle>
            <a:lvl1pPr hangingPunct="1">
              <a:defRPr/>
            </a:lvl1pPr>
          </a:lstStyle>
          <a:p>
            <a:pPr>
              <a:defRPr/>
            </a:pPr>
            <a:fld id="{3900DF35-E0F3-4D17-8E61-5A08E9FDFE14}"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48640" y="6780107"/>
            <a:ext cx="2560320" cy="389467"/>
          </a:xfrm>
          <a:prstGeom prst="rect">
            <a:avLst/>
          </a:prstGeom>
        </p:spPr>
        <p:txBody>
          <a:bodyPr lIns="104498" tIns="52249" rIns="104498" bIns="52249"/>
          <a:lstStyle/>
          <a:p>
            <a:fld id="{35E4EFB0-F196-5341-B1EF-2492857541D8}" type="datetimeFigureOut">
              <a:rPr lang="en-US" smtClean="0"/>
              <a:pPr/>
              <a:t>2/17/2014</a:t>
            </a:fld>
            <a:endParaRPr lang="en-US" dirty="0"/>
          </a:p>
        </p:txBody>
      </p:sp>
      <p:sp>
        <p:nvSpPr>
          <p:cNvPr id="6" name="Footer Placeholder 5"/>
          <p:cNvSpPr>
            <a:spLocks noGrp="1"/>
          </p:cNvSpPr>
          <p:nvPr>
            <p:ph type="ftr" sz="quarter" idx="11"/>
          </p:nvPr>
        </p:nvSpPr>
        <p:spPr>
          <a:xfrm>
            <a:off x="3749040" y="6780107"/>
            <a:ext cx="3474720" cy="389467"/>
          </a:xfrm>
          <a:prstGeom prst="rect">
            <a:avLst/>
          </a:prstGeom>
        </p:spPr>
        <p:txBody>
          <a:bodyPr lIns="104498" tIns="52249" rIns="104498" bIns="52249"/>
          <a:lstStyle/>
          <a:p>
            <a:endParaRPr lang="en-US" dirty="0"/>
          </a:p>
        </p:txBody>
      </p:sp>
      <p:sp>
        <p:nvSpPr>
          <p:cNvPr id="7" name="Slide Number Placeholder 6"/>
          <p:cNvSpPr>
            <a:spLocks noGrp="1"/>
          </p:cNvSpPr>
          <p:nvPr>
            <p:ph type="sldNum" sz="quarter" idx="12"/>
          </p:nvPr>
        </p:nvSpPr>
        <p:spPr/>
        <p:txBody>
          <a:bodyPr/>
          <a:lstStyle/>
          <a:p>
            <a:fld id="{BF243A91-12F3-0249-85E7-7DE2C4A6D9E9}" type="slidenum">
              <a:rPr lang="en-US" smtClean="0"/>
              <a:pPr/>
              <a:t>‹#›</a:t>
            </a:fld>
            <a:endParaRPr lang="en-US" dirty="0"/>
          </a:p>
        </p:txBody>
      </p:sp>
    </p:spTree>
    <p:extLst>
      <p:ext uri="{BB962C8B-B14F-4D97-AF65-F5344CB8AC3E}">
        <p14:creationId xmlns:p14="http://schemas.microsoft.com/office/powerpoint/2010/main" val="17923427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5" y="190500"/>
            <a:ext cx="8829676" cy="1828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71565" y="2076450"/>
            <a:ext cx="8829676" cy="4286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382" tIns="52191" rIns="104382" bIns="52191"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AF9DC8DA-D82E-419A-AA59-B99D4E2EAC2C}"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8" y="464674"/>
            <a:ext cx="8596610" cy="736343"/>
          </a:xfrm>
          <a:prstGeom prst="rect">
            <a:avLst/>
          </a:prstGeom>
          <a:noFill/>
          <a:ln>
            <a:noFill/>
          </a:ln>
          <a:extLst/>
        </p:spPr>
        <p:txBody>
          <a:bodyPr lIns="104382" tIns="52191" rIns="104382" bIns="5219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939"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63" y="285758"/>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382" tIns="52191" rIns="104382" bIns="52191"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44C62C4-A37C-4B29-8662-6C0B8FD998FE}"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7"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F776B5D-E905-4314-8169-7A07934F8D5C}"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8"/>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0DFB85E7-4FB1-4ACE-99BD-B30B837E771C}"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2"/>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CAFA4249-3722-4BCB-9A1F-A950BA24DE11}"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FFBC3387-ADD1-4ED3-84AD-8889B01C108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0" y="1371600"/>
            <a:ext cx="10972800" cy="5364480"/>
          </a:xfrm>
        </p:spPr>
        <p:txBody>
          <a:bodyPr/>
          <a:lstStyle/>
          <a:p>
            <a:endParaRPr lang="en-US" dirty="0"/>
          </a:p>
        </p:txBody>
      </p:sp>
      <p:sp>
        <p:nvSpPr>
          <p:cNvPr id="7" name="Slide Number Placeholder 24"/>
          <p:cNvSpPr>
            <a:spLocks noGrp="1"/>
          </p:cNvSpPr>
          <p:nvPr>
            <p:ph type="sldNum" sz="quarter" idx="4"/>
          </p:nvPr>
        </p:nvSpPr>
        <p:spPr>
          <a:xfrm>
            <a:off x="8321040" y="6746241"/>
            <a:ext cx="1828800" cy="568960"/>
          </a:xfrm>
          <a:prstGeom prst="rect">
            <a:avLst/>
          </a:prstGeom>
        </p:spPr>
        <p:txBody>
          <a:bodyPr vert="horz" lIns="104314" tIns="52155" rIns="104314" bIns="52155" rtlCol="0" anchor="ctr"/>
          <a:lstStyle>
            <a:lvl1pPr algn="r">
              <a:defRPr sz="1400">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9" name="Footer Placeholder 71"/>
          <p:cNvSpPr>
            <a:spLocks noGrp="1"/>
          </p:cNvSpPr>
          <p:nvPr userDrawn="1">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Tree>
    <p:extLst>
      <p:ext uri="{BB962C8B-B14F-4D97-AF65-F5344CB8AC3E}">
        <p14:creationId xmlns:p14="http://schemas.microsoft.com/office/powerpoint/2010/main" val="4168690024"/>
      </p:ext>
    </p:extLst>
  </p:cSld>
  <p:clrMapOvr>
    <a:masterClrMapping/>
  </p:clrMapOvr>
  <p:transition spd="med" advClick="0">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2B074F3-243D-4F55-88FA-4511EBC86B71}"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19BDE2B0-F9D9-49B3-A428-C943C9856694}"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9EADDE17-553F-434C-9B77-FAE71ED0D48A}"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8" y="464674"/>
            <a:ext cx="8596610" cy="736343"/>
          </a:xfrm>
          <a:prstGeom prst="rect">
            <a:avLst/>
          </a:prstGeom>
          <a:noFill/>
          <a:ln>
            <a:noFill/>
          </a:ln>
          <a:extLst/>
        </p:spPr>
        <p:txBody>
          <a:bodyPr lIns="104382" tIns="52191" rIns="104382" bIns="52191"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8939"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63" y="285758"/>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382" tIns="52191" rIns="104382" bIns="52191"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04847C6-83B2-491B-8459-9D30378C31D7}"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7"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8BC75AE-D6F2-40B1-8126-C6FF29AA818E}"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8"/>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982B7AE0-FD40-41BF-B51E-BED09FB7CDCC}"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2"/>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DDD3C5B6-EE4C-4402-B28F-5C7237645786}"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46FFF88-E256-4189-92A0-51BEB8B0D241}"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0D3524D-BCB7-485F-92C1-64195AFA2D85}"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2A5AE24C-5D52-4B5D-B29A-1AE5561D091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5" name="Group 31"/>
          <p:cNvGrpSpPr/>
          <p:nvPr userDrawn="1"/>
        </p:nvGrpSpPr>
        <p:grpSpPr>
          <a:xfrm>
            <a:off x="0" y="5"/>
            <a:ext cx="10972800" cy="1374987"/>
            <a:chOff x="0" y="-3175"/>
            <a:chExt cx="9144000" cy="1289050"/>
          </a:xfrm>
        </p:grpSpPr>
        <p:pic>
          <p:nvPicPr>
            <p:cNvPr id="6" name="Picture 5" descr="_0015_16.jpg"/>
            <p:cNvPicPr>
              <a:picLocks noChangeAspect="1"/>
            </p:cNvPicPr>
            <p:nvPr/>
          </p:nvPicPr>
          <p:blipFill>
            <a:blip r:embed="rId2" cstate="print"/>
            <a:srcRect b="4274"/>
            <a:stretch>
              <a:fillRect/>
            </a:stretch>
          </p:blipFill>
          <p:spPr>
            <a:xfrm>
              <a:off x="0" y="0"/>
              <a:ext cx="9144000" cy="1282700"/>
            </a:xfrm>
            <a:prstGeom prst="rect">
              <a:avLst/>
            </a:prstGeom>
          </p:spPr>
        </p:pic>
        <p:sp>
          <p:nvSpPr>
            <p:cNvPr id="7" name="Freeform 21"/>
            <p:cNvSpPr>
              <a:spLocks/>
            </p:cNvSpPr>
            <p:nvPr/>
          </p:nvSpPr>
          <p:spPr bwMode="auto">
            <a:xfrm>
              <a:off x="1375833" y="-3175"/>
              <a:ext cx="7256874"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prstTxWarp prst="textNoShape">
                <a:avLst/>
              </a:prstTxWarp>
            </a:bodyPr>
            <a:lstStyle/>
            <a:p>
              <a:pPr algn="ctr" fontAlgn="base">
                <a:spcBef>
                  <a:spcPct val="0"/>
                </a:spcBef>
                <a:spcAft>
                  <a:spcPct val="0"/>
                </a:spcAft>
                <a:defRPr/>
              </a:pPr>
              <a:endParaRPr lang="en-US" dirty="0">
                <a:solidFill>
                  <a:srgbClr val="000000"/>
                </a:solidFill>
              </a:endParaRPr>
            </a:p>
          </p:txBody>
        </p:sp>
      </p:grpSp>
      <p:sp>
        <p:nvSpPr>
          <p:cNvPr id="2" name="Title 1"/>
          <p:cNvSpPr>
            <a:spLocks noGrp="1"/>
          </p:cNvSpPr>
          <p:nvPr>
            <p:ph type="title"/>
          </p:nvPr>
        </p:nvSpPr>
        <p:spPr>
          <a:xfrm>
            <a:off x="1" y="3387"/>
            <a:ext cx="7315200" cy="13716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FA7FE77C-AF48-3246-81CD-1FACB1FB746A}" type="slidenum">
              <a:rPr lang="en-US" smtClean="0">
                <a:solidFill>
                  <a:srgbClr val="FFFFFF"/>
                </a:solidFill>
              </a: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r>
              <a:rPr lang="en-US" dirty="0" smtClean="0"/>
              <a:t>Source:</a:t>
            </a:r>
            <a:endParaRPr lang="en-US" dirty="0"/>
          </a:p>
        </p:txBody>
      </p:sp>
      <p:sp>
        <p:nvSpPr>
          <p:cNvPr id="9"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4275782146"/>
      </p:ext>
    </p:extLst>
  </p:cSld>
  <p:clrMapOvr>
    <a:masterClrMapping/>
  </p:clrMapOvr>
  <p:transition spd="med" advClick="0">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3D0DD2D4-63C0-4992-B6B7-37341E099072}"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548640" y="292947"/>
            <a:ext cx="9875520" cy="12192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srgbClr val="F57E20"/>
                </a:solidFill>
                <a:latin typeface="Helvetica Light"/>
                <a:ea typeface="Helvetica Light"/>
                <a:cs typeface="Helvetica Light"/>
                <a:sym typeface="Helvetica Light"/>
              </a:defRPr>
            </a:lvl1pPr>
          </a:lstStyle>
          <a:p>
            <a:pPr>
              <a:defRPr/>
            </a:pPr>
            <a:fld id="{8490D324-32DB-4431-8D5D-0B2C9BE8A835}" type="slidenum">
              <a:rPr lang="en-US"/>
              <a:pPr>
                <a:defRPr/>
              </a:pPr>
              <a:t>‹#›</a:t>
            </a:fld>
            <a:endParaRPr lang="en-US" dirty="0"/>
          </a:p>
        </p:txBody>
      </p:sp>
    </p:spTree>
  </p:cSld>
  <p:clrMapOvr>
    <a:masterClrMapping/>
  </p:clrMapOvr>
  <p:transition spd="med" advClick="0">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rtlCol="0"/>
          <a:lstStyle>
            <a:lvl1pPr hangingPunct="1">
              <a:defRPr>
                <a:latin typeface="Helvetica Light"/>
                <a:ea typeface="Helvetica Light"/>
                <a:cs typeface="Helvetica Light"/>
                <a:sym typeface="Helvetica Light"/>
              </a:defRPr>
            </a:lvl1pPr>
          </a:lstStyle>
          <a:p>
            <a:pPr>
              <a:defRPr/>
            </a:pPr>
            <a:fld id="{E649C915-FB3B-4C54-9D64-552522BC3381}"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
            <a:ext cx="10972800" cy="1375172"/>
            <a:chOff x="0" y="-3175"/>
            <a:chExt cx="9144000" cy="1289050"/>
          </a:xfrm>
        </p:grpSpPr>
        <p:pic>
          <p:nvPicPr>
            <p:cNvPr id="6" name="Picture 9" descr="_0010_11.jpg"/>
            <p:cNvPicPr>
              <a:picLocks noChangeAspect="1"/>
            </p:cNvPicPr>
            <p:nvPr userDrawn="1"/>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7" name="Freeform 21"/>
            <p:cNvSpPr>
              <a:spLocks/>
            </p:cNvSpPr>
            <p:nvPr/>
          </p:nvSpPr>
          <p:spPr bwMode="auto">
            <a:xfrm>
              <a:off x="1376288" y="-3175"/>
              <a:ext cx="7256487" cy="1289050"/>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p:spPr>
          <p:txBody>
            <a:bodyPr wrap="none" anchor="ctr"/>
            <a:lstStyle/>
            <a:p>
              <a:pPr algn="ctr" defTabSz="468939"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8" name="Freeform 21"/>
            <p:cNvSpPr>
              <a:spLocks/>
            </p:cNvSpPr>
            <p:nvPr/>
          </p:nvSpPr>
          <p:spPr bwMode="auto">
            <a:xfrm>
              <a:off x="0" y="174"/>
              <a:ext cx="7238628" cy="1285701"/>
            </a:xfrm>
            <a:custGeom>
              <a:avLst/>
              <a:gdLst>
                <a:gd name="T0" fmla="*/ 0 w 4560"/>
                <a:gd name="T1" fmla="*/ 0 h 810"/>
                <a:gd name="T2" fmla="*/ 3216 w 4560"/>
                <a:gd name="T3" fmla="*/ 0 h 810"/>
                <a:gd name="T4" fmla="*/ 4560 w 4560"/>
                <a:gd name="T5" fmla="*/ 810 h 810"/>
                <a:gd name="T6" fmla="*/ 0 w 4560"/>
                <a:gd name="T7" fmla="*/ 810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p:spPr>
          <p:txBody>
            <a:bodyPr wrap="none" anchor="ctr"/>
            <a:lstStyle/>
            <a:p>
              <a:pPr algn="ctr" defTabSz="468939"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grpSp>
      <p:sp>
        <p:nvSpPr>
          <p:cNvPr id="3" name="Content Placeholder 2"/>
          <p:cNvSpPr>
            <a:spLocks noGrp="1"/>
          </p:cNvSpPr>
          <p:nvPr>
            <p:ph idx="1"/>
          </p:nvPr>
        </p:nvSpPr>
        <p:spPr/>
        <p:txBody>
          <a:bodyPr/>
          <a:lstStyle>
            <a:lvl3pPr marL="1043878" indent="202978">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 y="-1"/>
            <a:ext cx="7315200" cy="1371600"/>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a:xfrm>
            <a:off x="8320691" y="6746090"/>
            <a:ext cx="1829693" cy="569119"/>
          </a:xfrm>
        </p:spPr>
        <p:txBody>
          <a:bodyPr rtlCol="0"/>
          <a:lstStyle>
            <a:lvl1pPr algn="r" hangingPunct="1">
              <a:defRPr sz="1400">
                <a:solidFill>
                  <a:prstClr val="white">
                    <a:lumMod val="65000"/>
                  </a:prstClr>
                </a:solidFill>
                <a:latin typeface="Helvetica Light"/>
                <a:ea typeface="Helvetica Light"/>
                <a:cs typeface="Helvetica Light"/>
                <a:sym typeface="Helvetica Light"/>
              </a:defRPr>
            </a:lvl1pPr>
          </a:lstStyle>
          <a:p>
            <a:pPr>
              <a:defRPr/>
            </a:pPr>
            <a:fld id="{D2B4DE3F-A288-4B6D-8923-8E5F943C3F90}" type="slidenum">
              <a:rPr lang="en-US"/>
              <a:pPr>
                <a:defRPr/>
              </a:pPr>
              <a:t>‹#›</a:t>
            </a:fld>
            <a:endParaRPr lang="en-US" dirty="0"/>
          </a:p>
        </p:txBody>
      </p:sp>
      <p:sp>
        <p:nvSpPr>
          <p:cNvPr id="10" name="Footer Placeholder 71"/>
          <p:cNvSpPr>
            <a:spLocks noGrp="1"/>
          </p:cNvSpPr>
          <p:nvPr userDrawn="1">
            <p:ph type="ftr" sz="quarter" idx="11"/>
          </p:nvPr>
        </p:nvSpPr>
        <p:spPr>
          <a:xfrm>
            <a:off x="0" y="6746090"/>
            <a:ext cx="8686354" cy="569119"/>
          </a:xfrm>
          <a:prstGeom prst="rect">
            <a:avLst/>
          </a:prstGeom>
        </p:spPr>
        <p:txBody>
          <a:bodyPr vert="horz" wrap="square" lIns="104388" tIns="52194" rIns="104388" bIns="52194" numCol="1" anchor="t" anchorCtr="0" compatLnSpc="1">
            <a:prstTxWarp prst="textNoShape">
              <a:avLst/>
            </a:prstTxWarp>
          </a:bodyPr>
          <a:lstStyle>
            <a:lvl1pPr algn="ctr" defTabSz="468939"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charset="0"/>
            </a:endParaRPr>
          </a:p>
          <a:p>
            <a:pPr>
              <a:defRPr/>
            </a:pPr>
            <a:r>
              <a:rPr lang="en-US" sz="2900" dirty="0" smtClean="0">
                <a:sym typeface="Helvetica Light" charset="0"/>
              </a:rPr>
              <a:t>Source:</a:t>
            </a:r>
          </a:p>
          <a:p>
            <a:pPr>
              <a:defRPr/>
            </a:pPr>
            <a:endParaRPr lang="en-US" sz="2900" dirty="0">
              <a:sym typeface="Helvetica Light" charset="0"/>
            </a:endParaRPr>
          </a:p>
        </p:txBody>
      </p:sp>
    </p:spTree>
  </p:cSld>
  <p:clrMapOvr>
    <a:masterClrMapping/>
  </p:clrMapOvr>
  <p:transition spd="med" advClick="0">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rtlCol="0"/>
          <a:lstStyle>
            <a:lvl1pPr hangingPunct="1">
              <a:defRPr>
                <a:solidFill>
                  <a:prstClr val="white"/>
                </a:solidFill>
                <a:latin typeface="Helvetica Light"/>
                <a:ea typeface="Helvetica Light"/>
                <a:cs typeface="Helvetica Light"/>
                <a:sym typeface="Helvetica Light"/>
              </a:defRPr>
            </a:lvl1pPr>
          </a:lstStyle>
          <a:p>
            <a:pPr>
              <a:defRPr/>
            </a:pPr>
            <a:fld id="{12158FD0-92A2-4338-A46B-F13AA653734C}" type="slidenum">
              <a:rPr lang="en-US"/>
              <a:pPr>
                <a:defRPr/>
              </a:pPr>
              <a:t>‹#›</a:t>
            </a:fld>
            <a:endParaRPr lang="en-US" dirty="0"/>
          </a:p>
        </p:txBody>
      </p:sp>
      <p:sp>
        <p:nvSpPr>
          <p:cNvPr id="4" name="Footer Placeholder 71"/>
          <p:cNvSpPr>
            <a:spLocks noGrp="1"/>
          </p:cNvSpPr>
          <p:nvPr userDrawn="1">
            <p:ph type="ftr" sz="quarter" idx="11"/>
          </p:nvPr>
        </p:nvSpPr>
        <p:spPr>
          <a:xfrm>
            <a:off x="0" y="6746090"/>
            <a:ext cx="8686354" cy="569119"/>
          </a:xfrm>
          <a:prstGeom prst="rect">
            <a:avLst/>
          </a:prstGeom>
        </p:spPr>
        <p:txBody>
          <a:bodyPr vert="horz" wrap="square" lIns="104388" tIns="52194" rIns="104388" bIns="52194" numCol="1" anchor="t" anchorCtr="0" compatLnSpc="1">
            <a:prstTxWarp prst="textNoShape">
              <a:avLst/>
            </a:prstTxWarp>
          </a:bodyPr>
          <a:lstStyle>
            <a:lvl1pPr algn="ctr" defTabSz="468939" fontAlgn="base" hangingPunct="0">
              <a:spcBef>
                <a:spcPct val="0"/>
              </a:spcBef>
              <a:spcAft>
                <a:spcPct val="0"/>
              </a:spcAft>
              <a:defRPr b="1">
                <a:solidFill>
                  <a:srgbClr val="E4A11B"/>
                </a:solidFill>
                <a:latin typeface="Arial" pitchFamily="34" charset="0"/>
                <a:cs typeface="Arial" pitchFamily="34" charset="0"/>
              </a:defRPr>
            </a:lvl1pPr>
          </a:lstStyle>
          <a:p>
            <a:pPr>
              <a:defRPr/>
            </a:pPr>
            <a:endParaRPr lang="en-US" sz="2900" dirty="0" smtClean="0">
              <a:sym typeface="Helvetica Light" charset="0"/>
            </a:endParaRPr>
          </a:p>
          <a:p>
            <a:pPr>
              <a:defRPr/>
            </a:pPr>
            <a:r>
              <a:rPr lang="en-US" sz="2900" dirty="0" smtClean="0">
                <a:sym typeface="Helvetica Light" charset="0"/>
              </a:rPr>
              <a:t>Source:</a:t>
            </a:r>
          </a:p>
          <a:p>
            <a:pPr>
              <a:defRPr/>
            </a:pPr>
            <a:endParaRPr lang="en-US" sz="2900" dirty="0">
              <a:sym typeface="Helvetica Light" charset="0"/>
            </a:endParaRPr>
          </a:p>
        </p:txBody>
      </p:sp>
    </p:spTree>
  </p:cSld>
  <p:clrMapOvr>
    <a:masterClrMapping/>
  </p:clrMapOvr>
  <p:transition spd="med" advClick="0">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49138" y="6661555"/>
            <a:ext cx="3474541" cy="508397"/>
          </a:xfrm>
          <a:prstGeom prst="rect">
            <a:avLst/>
          </a:prstGeom>
        </p:spPr>
        <p:txBody>
          <a:bodyPr vert="horz" wrap="square" lIns="104388" tIns="52194" rIns="104388" bIns="52194" numCol="1" anchor="t" anchorCtr="0" compatLnSpc="1">
            <a:prstTxWarp prst="textNoShape">
              <a:avLst/>
            </a:prstTxWarp>
          </a:bodyPr>
          <a:lstStyle>
            <a:lvl1pPr algn="ctr" defTabSz="468939" fontAlgn="base" hangingPunct="0">
              <a:spcBef>
                <a:spcPct val="0"/>
              </a:spcBef>
              <a:spcAft>
                <a:spcPct val="0"/>
              </a:spcAft>
              <a:defRPr/>
            </a:lvl1pPr>
          </a:lstStyle>
          <a:p>
            <a:pPr>
              <a:defRPr/>
            </a:pPr>
            <a:endParaRPr lang="en-US" sz="2900" dirty="0">
              <a:solidFill>
                <a:srgbClr val="000000"/>
              </a:solidFill>
              <a:latin typeface="Helvetica Light" charset="0"/>
              <a:sym typeface="Helvetica Light" charset="0"/>
            </a:endParaRPr>
          </a:p>
        </p:txBody>
      </p:sp>
      <p:sp>
        <p:nvSpPr>
          <p:cNvPr id="3" name="Rectangle 6"/>
          <p:cNvSpPr>
            <a:spLocks noGrp="1" noChangeArrowheads="1"/>
          </p:cNvSpPr>
          <p:nvPr>
            <p:ph type="sldNum" sz="quarter" idx="11"/>
          </p:nvPr>
        </p:nvSpPr>
        <p:spPr/>
        <p:txBody>
          <a:bodyPr rtlCol="0"/>
          <a:lstStyle>
            <a:lvl1pPr hangingPunct="1">
              <a:defRPr>
                <a:latin typeface="Helvetica Light"/>
                <a:ea typeface="Helvetica Light"/>
                <a:cs typeface="Helvetica Light"/>
                <a:sym typeface="Helvetica Light"/>
              </a:defRPr>
            </a:lvl1pPr>
          </a:lstStyle>
          <a:p>
            <a:pPr>
              <a:defRPr/>
            </a:pPr>
            <a:fld id="{BE714CCA-C8BD-447E-B99C-11EE7B316864}"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1"/>
          <p:cNvSpPr>
            <a:spLocks noGrp="1"/>
          </p:cNvSpPr>
          <p:nvPr>
            <p:ph type="title"/>
          </p:nvPr>
        </p:nvSpPr>
        <p:spPr>
          <a:xfrm>
            <a:off x="548640" y="292947"/>
            <a:ext cx="9875520" cy="1219200"/>
          </a:xfrm>
          <a:prstGeom prst="rect">
            <a:avLst/>
          </a:prstGeom>
        </p:spPr>
        <p:txBody>
          <a:bodyPr lIns="104473" tIns="52237" rIns="104473" bIns="52237" rtlCol="0">
            <a:normAutofit/>
          </a:bodyPr>
          <a:lstStyle>
            <a:lvl1pPr>
              <a:defRPr sz="37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rtlCol="0"/>
          <a:lstStyle>
            <a:lvl1pPr hangingPunct="1">
              <a:defRPr/>
            </a:lvl1pPr>
          </a:lstStyle>
          <a:p>
            <a:pPr>
              <a:defRPr/>
            </a:pPr>
            <a:fld id="{298FEDDA-5A3C-4F22-BCD5-1B2C677A9E71}"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188097" y="464625"/>
            <a:ext cx="8596610" cy="736436"/>
          </a:xfrm>
          <a:prstGeom prst="rect">
            <a:avLst/>
          </a:prstGeom>
          <a:noFill/>
          <a:ln>
            <a:noFill/>
          </a:ln>
          <a:extLst/>
        </p:spPr>
        <p:txBody>
          <a:bodyPr lIns="104473" tIns="52237" rIns="104473" bIns="5223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9347" eaLnBrk="1" fontAlgn="base" hangingPunct="0">
              <a:spcBef>
                <a:spcPct val="0"/>
              </a:spcBef>
              <a:spcAft>
                <a:spcPct val="0"/>
              </a:spcAft>
              <a:defRPr/>
            </a:pPr>
            <a:endParaRPr lang="en-US" sz="4100" dirty="0" smtClean="0"/>
          </a:p>
        </p:txBody>
      </p:sp>
      <p:pic>
        <p:nvPicPr>
          <p:cNvPr id="5"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56" y="285751"/>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473" tIns="52237" rIns="104473" bIns="52237" rtlCol="0">
            <a:normAutofit/>
          </a:bodyPr>
          <a:lstStyle>
            <a:lvl1pPr algn="l">
              <a:defRPr sz="3700"/>
            </a:lvl1pPr>
          </a:lstStyle>
          <a:p>
            <a:r>
              <a:rPr lang="en-US" dirty="0" smtClean="0"/>
              <a:t>Click to edit Master title style</a:t>
            </a:r>
            <a:endParaRPr lang="en-US" dirty="0"/>
          </a:p>
        </p:txBody>
      </p:sp>
      <p:sp>
        <p:nvSpPr>
          <p:cNvPr id="10"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0"/>
          </p:nvPr>
        </p:nvSpPr>
        <p:spPr/>
        <p:txBody>
          <a:bodyPr rtlCol="0"/>
          <a:lstStyle>
            <a:lvl1pPr hangingPunct="1">
              <a:defRPr/>
            </a:lvl1pPr>
          </a:lstStyle>
          <a:p>
            <a:pPr>
              <a:defRPr/>
            </a:pPr>
            <a:fld id="{24B21B3E-5A20-40E9-9362-9264637189B2}"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5"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54864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DD73A642-81EE-48D3-9D01-F7D6B7BDC71F}"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6F6C0A0C-91FE-4ED3-90C1-BEB3199D78C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FA7FE77C-AF48-3246-81CD-1FACB1FB746A}" type="slidenum">
              <a:rPr lang="en-US" smtClean="0">
                <a:solidFill>
                  <a:srgbClr val="FFFFFF">
                    <a:lumMod val="65000"/>
                  </a:srgbClr>
                </a:solidFill>
              </a:rPr>
              <a:pPr/>
              <a:t>‹#›</a:t>
            </a:fld>
            <a:endParaRPr lang="en-US" dirty="0">
              <a:solidFill>
                <a:srgbClr val="FFFFFF">
                  <a:lumMod val="65000"/>
                </a:srgbClr>
              </a:solidFill>
            </a:endParaRPr>
          </a:p>
        </p:txBody>
      </p:sp>
      <p:sp>
        <p:nvSpPr>
          <p:cNvPr id="5" name="Footer Placeholder 71"/>
          <p:cNvSpPr>
            <a:spLocks noGrp="1"/>
          </p:cNvSpPr>
          <p:nvPr>
            <p:ph type="ftr" sz="quarter" idx="3"/>
          </p:nvPr>
        </p:nvSpPr>
        <p:spPr>
          <a:xfrm>
            <a:off x="1" y="6746241"/>
            <a:ext cx="8686800" cy="568960"/>
          </a:xfrm>
        </p:spPr>
        <p:txBody>
          <a:bodyPr/>
          <a:lstStyle/>
          <a:p>
            <a:endParaRPr lang="en-US" dirty="0" smtClean="0"/>
          </a:p>
          <a:p>
            <a:r>
              <a:rPr lang="en-US" dirty="0" smtClean="0">
                <a:cs typeface="Arial" pitchFamily="34" charset="0"/>
              </a:rPr>
              <a:t>Source:</a:t>
            </a:r>
          </a:p>
          <a:p>
            <a:endParaRPr lang="en-US" dirty="0"/>
          </a:p>
        </p:txBody>
      </p:sp>
      <p:sp>
        <p:nvSpPr>
          <p:cNvPr id="6" name="Content Placeholder 2"/>
          <p:cNvSpPr>
            <a:spLocks noGrp="1"/>
          </p:cNvSpPr>
          <p:nvPr>
            <p:ph idx="1"/>
          </p:nvPr>
        </p:nvSpPr>
        <p:spPr>
          <a:xfrm>
            <a:off x="548640" y="1706880"/>
            <a:ext cx="9875520" cy="4807374"/>
          </a:xfrm>
        </p:spPr>
        <p:txBody>
          <a:bodyPr/>
          <a:lstStyle>
            <a:lvl3pPr marL="1043128" indent="202834">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extLst>
      <p:ext uri="{BB962C8B-B14F-4D97-AF65-F5344CB8AC3E}">
        <p14:creationId xmlns:p14="http://schemas.microsoft.com/office/powerpoint/2010/main" val="2662483117"/>
      </p:ext>
    </p:extLst>
  </p:cSld>
  <p:clrMapOvr>
    <a:masterClrMapping/>
  </p:clrMapOvr>
  <p:transition spd="med" advClick="0">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1"/>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E4377BE9-0B85-4B58-BB78-28C7F45E9620}"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5808360D-A3EB-44DC-9610-85D934BC2996}"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4" y="296466"/>
            <a:ext cx="2098923" cy="1189434"/>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ACF49802-6D91-44FB-BCE1-A9B67507A977}"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3722"/>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640080" y="1706883"/>
            <a:ext cx="9875520" cy="4827694"/>
          </a:xfrm>
        </p:spPr>
        <p:txBody>
          <a:bodyPr>
            <a:normAutofit/>
          </a:bodyPr>
          <a:lstStyle>
            <a:lvl1pPr>
              <a:defRPr sz="3200"/>
            </a:lvl1pPr>
            <a:lvl2pPr>
              <a:defRPr sz="2700"/>
            </a:lvl2pPr>
            <a:lvl3pPr>
              <a:defRPr sz="2200"/>
            </a:lvl3pPr>
            <a:lvl4pPr>
              <a:defRPr sz="2100"/>
            </a:lvl4pPr>
            <a:lvl5pPr>
              <a:defRPr sz="2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p:txBody>
          <a:bodyPr rtlCol="0"/>
          <a:lstStyle>
            <a:lvl1pPr hangingPunct="1">
              <a:defRPr/>
            </a:lvl1pPr>
          </a:lstStyle>
          <a:p>
            <a:pPr>
              <a:defRPr/>
            </a:pPr>
            <a:fld id="{0E4E65CE-E059-4399-89CB-60B131307FD1}"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b="14098"/>
          <a:stretch>
            <a:fillRect/>
          </a:stretch>
        </p:blipFill>
        <p:spPr bwMode="auto">
          <a:xfrm>
            <a:off x="9270355" y="285750"/>
            <a:ext cx="1102370" cy="121801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14EC5E39-0C26-4E5B-8793-B8F2A5CF64EA}"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188097" y="464625"/>
            <a:ext cx="8596610" cy="736436"/>
          </a:xfrm>
          <a:prstGeom prst="rect">
            <a:avLst/>
          </a:prstGeom>
          <a:noFill/>
          <a:ln>
            <a:noFill/>
          </a:ln>
          <a:extLst/>
        </p:spPr>
        <p:txBody>
          <a:bodyPr lIns="104473" tIns="52237" rIns="104473" bIns="52237" anchor="ctr">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defTabSz="469347" eaLnBrk="1" fontAlgn="base" hangingPunct="0">
              <a:spcBef>
                <a:spcPct val="0"/>
              </a:spcBef>
              <a:spcAft>
                <a:spcPct val="0"/>
              </a:spcAft>
              <a:defRPr/>
            </a:pPr>
            <a:endParaRPr lang="en-US" sz="4100" dirty="0" smtClean="0"/>
          </a:p>
        </p:txBody>
      </p:sp>
      <p:pic>
        <p:nvPicPr>
          <p:cNvPr id="6" name="Picture 2" descr="J:\Communications &amp; Outreach\Stock Photos\NGSS\HSBoyBunsenPPT.jpg"/>
          <p:cNvPicPr>
            <a:picLocks noChangeAspect="1" noChangeArrowheads="1"/>
          </p:cNvPicPr>
          <p:nvPr userDrawn="1"/>
        </p:nvPicPr>
        <p:blipFill>
          <a:blip r:embed="rId2" cstate="print"/>
          <a:srcRect/>
          <a:stretch>
            <a:fillRect/>
          </a:stretch>
        </p:blipFill>
        <p:spPr bwMode="auto">
          <a:xfrm>
            <a:off x="8686356" y="285751"/>
            <a:ext cx="2102941" cy="1204913"/>
          </a:xfrm>
          <a:prstGeom prst="rect">
            <a:avLst/>
          </a:prstGeom>
          <a:noFill/>
          <a:ln w="9525">
            <a:solidFill>
              <a:srgbClr val="303A96"/>
            </a:solidFill>
            <a:miter lim="800000"/>
            <a:headEnd/>
            <a:tailEnd/>
          </a:ln>
        </p:spPr>
      </p:pic>
      <p:sp>
        <p:nvSpPr>
          <p:cNvPr id="8" name="Title Placeholder 1"/>
          <p:cNvSpPr>
            <a:spLocks noGrp="1"/>
          </p:cNvSpPr>
          <p:nvPr>
            <p:ph type="title"/>
          </p:nvPr>
        </p:nvSpPr>
        <p:spPr>
          <a:xfrm>
            <a:off x="548640" y="292947"/>
            <a:ext cx="9875520" cy="1219200"/>
          </a:xfrm>
          <a:prstGeom prst="rect">
            <a:avLst/>
          </a:prstGeom>
        </p:spPr>
        <p:txBody>
          <a:bodyPr lIns="104473" tIns="52237" rIns="104473" bIns="52237" rtlCol="0">
            <a:normAutofit/>
          </a:bodyPr>
          <a:lstStyle>
            <a:lvl1pPr algn="l">
              <a:defRPr sz="37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p:txBody>
          <a:bodyPr rtlCol="0"/>
          <a:lstStyle>
            <a:lvl1pPr hangingPunct="1">
              <a:defRPr/>
            </a:lvl1pPr>
          </a:lstStyle>
          <a:p>
            <a:pPr>
              <a:defRPr/>
            </a:pPr>
            <a:fld id="{86924C5C-0D5D-4E17-8C7C-8F778024F315}"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2" descr="J:\Communications &amp; Outreach\Stock Photos\NGSS\Girl-TeacherOutside.jpg"/>
          <p:cNvPicPr>
            <a:picLocks noChangeAspect="1" noChangeArrowheads="1"/>
          </p:cNvPicPr>
          <p:nvPr userDrawn="1"/>
        </p:nvPicPr>
        <p:blipFill>
          <a:blip r:embed="rId2" cstate="print"/>
          <a:srcRect/>
          <a:stretch>
            <a:fillRect/>
          </a:stretch>
        </p:blipFill>
        <p:spPr bwMode="auto">
          <a:xfrm>
            <a:off x="8686355" y="285750"/>
            <a:ext cx="2141785"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D02BD1F0-A4E2-4507-A1D8-3E4B27202BB2}"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6354" y="285751"/>
            <a:ext cx="2104280" cy="1204913"/>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5D4ED7FF-2633-4799-8B50-92B5598C0684}"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89033" y="285751"/>
            <a:ext cx="2133748" cy="1220391"/>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2EAC472F-D10C-47C3-9845-72778270A241}"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 name="Picture 2" descr="J:\Communications &amp; Outreach\Stock Photos\NGSS\86491665.jpg"/>
          <p:cNvPicPr>
            <a:picLocks noChangeAspect="1" noChangeArrowheads="1"/>
          </p:cNvPicPr>
          <p:nvPr userDrawn="1"/>
        </p:nvPicPr>
        <p:blipFill>
          <a:blip r:embed="rId2" cstate="print"/>
          <a:srcRect/>
          <a:stretch>
            <a:fillRect/>
          </a:stretch>
        </p:blipFill>
        <p:spPr bwMode="auto">
          <a:xfrm>
            <a:off x="8694392" y="285750"/>
            <a:ext cx="2088207" cy="1200150"/>
          </a:xfrm>
          <a:prstGeom prst="rect">
            <a:avLst/>
          </a:prstGeom>
          <a:noFill/>
          <a:ln w="9525">
            <a:solidFill>
              <a:srgbClr val="303A96"/>
            </a:solid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549176"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p:cNvSpPr>
            <a:spLocks noGrp="1"/>
          </p:cNvSpPr>
          <p:nvPr>
            <p:ph sz="half" idx="2"/>
          </p:nvPr>
        </p:nvSpPr>
        <p:spPr>
          <a:xfrm>
            <a:off x="5550694" y="1707357"/>
            <a:ext cx="4872930" cy="482679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rtlCol="0"/>
          <a:lstStyle>
            <a:lvl1pPr hangingPunct="1">
              <a:defRPr/>
            </a:lvl1pPr>
          </a:lstStyle>
          <a:p>
            <a:pPr>
              <a:defRPr/>
            </a:pPr>
            <a:fld id="{FC681462-89DB-4A51-A638-7323293CC6F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image" Target="../media/image12.png"/><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theme" Target="../theme/theme10.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image" Target="../media/image12.png"/><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theme" Target="../theme/theme11.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slideLayout" Target="../slideLayouts/slideLayout192.xml"/><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slideLayout" Target="../slideLayouts/slideLayout191.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29" Type="http://schemas.openxmlformats.org/officeDocument/2006/relationships/slideLayout" Target="../slideLayouts/slideLayout195.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slideLayout" Target="../slideLayouts/slideLayout190.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slideLayout" Target="../slideLayouts/slideLayout189.xml"/><Relationship Id="rId28" Type="http://schemas.openxmlformats.org/officeDocument/2006/relationships/slideLayout" Target="../slideLayouts/slideLayout194.xml"/><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31" Type="http://schemas.openxmlformats.org/officeDocument/2006/relationships/image" Target="../media/image12.png"/><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 Id="rId27" Type="http://schemas.openxmlformats.org/officeDocument/2006/relationships/slideLayout" Target="../slideLayouts/slideLayout193.xml"/><Relationship Id="rId3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image" Target="../media/image23.jpeg"/><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theme" Target="../theme/theme13.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3" Type="http://schemas.openxmlformats.org/officeDocument/2006/relationships/slideLayout" Target="../slideLayouts/slideLayout220.xml"/><Relationship Id="rId21" Type="http://schemas.openxmlformats.org/officeDocument/2006/relationships/slideLayout" Target="../slideLayouts/slideLayout238.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24" Type="http://schemas.openxmlformats.org/officeDocument/2006/relationships/image" Target="../media/image23.jpeg"/><Relationship Id="rId5" Type="http://schemas.openxmlformats.org/officeDocument/2006/relationships/slideLayout" Target="../slideLayouts/slideLayout222.xml"/><Relationship Id="rId15" Type="http://schemas.openxmlformats.org/officeDocument/2006/relationships/slideLayout" Target="../slideLayouts/slideLayout232.xml"/><Relationship Id="rId23" Type="http://schemas.openxmlformats.org/officeDocument/2006/relationships/theme" Target="../theme/theme14.xml"/><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slideLayout" Target="../slideLayouts/slideLayout23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12.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1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21.png"/><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12.pn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4.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image" Target="../media/image12.png"/><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theme" Target="../theme/theme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image" Target="../media/image12.png"/><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theme" Target="../theme/theme7.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theme" Target="../theme/theme8.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 name="Picture 35" descr="_0008_9.jpg"/>
          <p:cNvPicPr>
            <a:picLocks noChangeAspect="1"/>
          </p:cNvPicPr>
          <p:nvPr userDrawn="1"/>
        </p:nvPicPr>
        <p:blipFill>
          <a:blip r:embed="rId16" cstate="print"/>
          <a:srcRect b="4275"/>
          <a:stretch>
            <a:fillRect/>
          </a:stretch>
        </p:blipFill>
        <p:spPr>
          <a:xfrm>
            <a:off x="0" y="2"/>
            <a:ext cx="10972800" cy="1368213"/>
          </a:xfrm>
          <a:prstGeom prst="rect">
            <a:avLst/>
          </a:prstGeom>
        </p:spPr>
      </p:pic>
      <p:sp>
        <p:nvSpPr>
          <p:cNvPr id="1033" name="Rectangle 9"/>
          <p:cNvSpPr>
            <a:spLocks noChangeArrowheads="1"/>
          </p:cNvSpPr>
          <p:nvPr userDrawn="1"/>
        </p:nvSpPr>
        <p:spPr bwMode="auto">
          <a:xfrm>
            <a:off x="0" y="6746241"/>
            <a:ext cx="10972800" cy="568960"/>
          </a:xfrm>
          <a:prstGeom prst="rect">
            <a:avLst/>
          </a:prstGeom>
          <a:solidFill>
            <a:srgbClr val="6B6B6B"/>
          </a:solidFill>
          <a:ln w="9525">
            <a:noFill/>
            <a:miter lim="800000"/>
            <a:headEnd/>
            <a:tailEnd/>
          </a:ln>
          <a:effectLst/>
        </p:spPr>
        <p:txBody>
          <a:bodyPr wrap="none" lIns="104319" tIns="52159" rIns="104319" bIns="52159"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1029" name="Rectangle 3"/>
          <p:cNvSpPr>
            <a:spLocks noGrp="1" noChangeArrowheads="1"/>
          </p:cNvSpPr>
          <p:nvPr>
            <p:ph type="body" idx="1"/>
          </p:nvPr>
        </p:nvSpPr>
        <p:spPr bwMode="auto">
          <a:xfrm>
            <a:off x="548640" y="1706880"/>
            <a:ext cx="9875520" cy="4807374"/>
          </a:xfrm>
          <a:prstGeom prst="rect">
            <a:avLst/>
          </a:prstGeom>
          <a:noFill/>
          <a:ln w="9525">
            <a:noFill/>
            <a:miter lim="800000"/>
            <a:headEnd/>
            <a:tailEnd/>
          </a:ln>
        </p:spPr>
        <p:txBody>
          <a:bodyPr vert="horz" wrap="square" lIns="104319" tIns="52159" rIns="104319" bIns="52159" numCol="1" anchor="t" anchorCtr="0" compatLnSpc="1">
            <a:prstTxWarp prst="textNoShape">
              <a:avLst/>
            </a:prstTxWarp>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pic>
        <p:nvPicPr>
          <p:cNvPr id="1030" name="Picture 10" descr="icon_logo"/>
          <p:cNvPicPr>
            <a:picLocks noChangeAspect="1" noChangeArrowheads="1"/>
          </p:cNvPicPr>
          <p:nvPr userDrawn="1"/>
        </p:nvPicPr>
        <p:blipFill>
          <a:blip r:embed="rId17" cstate="print"/>
          <a:srcRect/>
          <a:stretch>
            <a:fillRect/>
          </a:stretch>
        </p:blipFill>
        <p:spPr bwMode="auto">
          <a:xfrm>
            <a:off x="10359390" y="6837680"/>
            <a:ext cx="466726" cy="414867"/>
          </a:xfrm>
          <a:prstGeom prst="rect">
            <a:avLst/>
          </a:prstGeom>
          <a:noFill/>
          <a:ln w="9525">
            <a:noFill/>
            <a:miter lim="800000"/>
            <a:headEnd/>
            <a:tailEnd/>
          </a:ln>
        </p:spPr>
      </p:pic>
      <p:sp>
        <p:nvSpPr>
          <p:cNvPr id="25" name="Slide Number Placeholder 24"/>
          <p:cNvSpPr>
            <a:spLocks noGrp="1"/>
          </p:cNvSpPr>
          <p:nvPr>
            <p:ph type="sldNum" sz="quarter" idx="4"/>
          </p:nvPr>
        </p:nvSpPr>
        <p:spPr>
          <a:xfrm>
            <a:off x="8321040" y="6746241"/>
            <a:ext cx="1828800" cy="568960"/>
          </a:xfrm>
          <a:prstGeom prst="rect">
            <a:avLst/>
          </a:prstGeom>
        </p:spPr>
        <p:txBody>
          <a:bodyPr vert="horz" lIns="104319" tIns="52159" rIns="104319" bIns="52159" rtlCol="0" anchor="ctr"/>
          <a:lstStyle>
            <a:lvl1pPr algn="r">
              <a:defRPr sz="1400">
                <a:solidFill>
                  <a:schemeClr val="bg1"/>
                </a:solidFill>
              </a:defRPr>
            </a:lvl1pPr>
          </a:lstStyle>
          <a:p>
            <a:pPr fontAlgn="base">
              <a:spcBef>
                <a:spcPct val="0"/>
              </a:spcBef>
              <a:spcAft>
                <a:spcPct val="0"/>
              </a:spcAft>
            </a:pPr>
            <a:fld id="{FA7FE77C-AF48-3246-81CD-1FACB1FB746A}" type="slidenum">
              <a:rPr lang="en-US" smtClean="0">
                <a:solidFill>
                  <a:srgbClr val="FFFFFF"/>
                </a:solidFill>
              </a:rPr>
              <a:pPr fontAlgn="base">
                <a:spcBef>
                  <a:spcPct val="0"/>
                </a:spcBef>
                <a:spcAft>
                  <a:spcPct val="0"/>
                </a:spcAft>
              </a:pPr>
              <a:t>‹#›</a:t>
            </a:fld>
            <a:endParaRPr lang="en-US" dirty="0">
              <a:solidFill>
                <a:srgbClr val="FFFFFF"/>
              </a:solidFill>
            </a:endParaRPr>
          </a:p>
        </p:txBody>
      </p:sp>
      <p:sp>
        <p:nvSpPr>
          <p:cNvPr id="31" name="Footer Placeholder 30"/>
          <p:cNvSpPr>
            <a:spLocks noGrp="1"/>
          </p:cNvSpPr>
          <p:nvPr>
            <p:ph type="ftr" sz="quarter" idx="3"/>
          </p:nvPr>
        </p:nvSpPr>
        <p:spPr>
          <a:xfrm>
            <a:off x="0" y="6746241"/>
            <a:ext cx="8046720" cy="568960"/>
          </a:xfrm>
          <a:prstGeom prst="rect">
            <a:avLst/>
          </a:prstGeom>
        </p:spPr>
        <p:txBody>
          <a:bodyPr vert="horz" lIns="104319" tIns="52159" rIns="104319" bIns="52159" rtlCol="0" anchor="ctr"/>
          <a:lstStyle>
            <a:lvl1pPr marL="521591" indent="0" algn="l">
              <a:defRPr sz="1400" b="1">
                <a:solidFill>
                  <a:srgbClr val="E4A11B"/>
                </a:solidFill>
              </a:defRPr>
            </a:lvl1pPr>
          </a:lstStyle>
          <a:p>
            <a:pPr fontAlgn="base">
              <a:spcBef>
                <a:spcPct val="0"/>
              </a:spcBef>
              <a:spcAft>
                <a:spcPct val="0"/>
              </a:spcAft>
            </a:pPr>
            <a:r>
              <a:rPr lang="en-US" dirty="0" smtClean="0"/>
              <a:t>Source:</a:t>
            </a:r>
            <a:endParaRPr lang="en-US" dirty="0"/>
          </a:p>
        </p:txBody>
      </p:sp>
      <p:sp>
        <p:nvSpPr>
          <p:cNvPr id="47" name="Freeform 21"/>
          <p:cNvSpPr>
            <a:spLocks/>
          </p:cNvSpPr>
          <p:nvPr userDrawn="1"/>
        </p:nvSpPr>
        <p:spPr bwMode="auto">
          <a:xfrm>
            <a:off x="1651005" y="-3386"/>
            <a:ext cx="8708249" cy="1374987"/>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lIns="104319" tIns="52159" rIns="104319" bIns="52159"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48" name="Freeform 21"/>
          <p:cNvSpPr>
            <a:spLocks/>
          </p:cNvSpPr>
          <p:nvPr userDrawn="1"/>
        </p:nvSpPr>
        <p:spPr bwMode="auto">
          <a:xfrm>
            <a:off x="1" y="3"/>
            <a:ext cx="8686800" cy="137160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lIns="104319" tIns="52159" rIns="104319" bIns="52159" anchor="ctr">
            <a:prstTxWarp prst="textNoShape">
              <a:avLst/>
            </a:prstTxWarp>
          </a:bodyPr>
          <a:lstStyle/>
          <a:p>
            <a:pPr algn="ctr" fontAlgn="base">
              <a:spcBef>
                <a:spcPct val="0"/>
              </a:spcBef>
              <a:spcAft>
                <a:spcPct val="0"/>
              </a:spcAft>
              <a:defRPr/>
            </a:pPr>
            <a:endParaRPr lang="en-US" dirty="0">
              <a:solidFill>
                <a:srgbClr val="000000"/>
              </a:solidFill>
            </a:endParaRPr>
          </a:p>
        </p:txBody>
      </p:sp>
      <p:sp>
        <p:nvSpPr>
          <p:cNvPr id="24" name="Title Placeholder 23"/>
          <p:cNvSpPr>
            <a:spLocks noGrp="1"/>
          </p:cNvSpPr>
          <p:nvPr>
            <p:ph type="title"/>
          </p:nvPr>
        </p:nvSpPr>
        <p:spPr>
          <a:xfrm>
            <a:off x="1" y="-1"/>
            <a:ext cx="7315200" cy="1371600"/>
          </a:xfrm>
          <a:prstGeom prst="rect">
            <a:avLst/>
          </a:prstGeom>
        </p:spPr>
        <p:txBody>
          <a:bodyPr vert="horz" lIns="104319" tIns="52159" rIns="104319" bIns="52159"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77314775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ransition spd="med" advClick="0">
    <p:fade/>
  </p:transition>
  <p:hf hdr="0" dt="0"/>
  <p:txStyles>
    <p:titleStyle>
      <a:lvl1pPr marL="521591" indent="0" algn="l" rtl="0" eaLnBrk="0" fontAlgn="base" hangingPunct="0">
        <a:spcBef>
          <a:spcPct val="0"/>
        </a:spcBef>
        <a:spcAft>
          <a:spcPct val="0"/>
        </a:spcAft>
        <a:defRPr sz="2300">
          <a:solidFill>
            <a:schemeClr val="bg1"/>
          </a:solidFill>
          <a:latin typeface="+mj-lt"/>
          <a:ea typeface="Geneva" pitchFamily="-108" charset="-128"/>
          <a:cs typeface="Geneva" pitchFamily="-108" charset="-128"/>
        </a:defRPr>
      </a:lvl1pPr>
      <a:lvl2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2pPr>
      <a:lvl3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3pPr>
      <a:lvl4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4pPr>
      <a:lvl5pPr marL="521591" indent="-521591" algn="l" rtl="0" eaLnBrk="0" fontAlgn="base" hangingPunct="0">
        <a:spcBef>
          <a:spcPct val="0"/>
        </a:spcBef>
        <a:spcAft>
          <a:spcPct val="0"/>
        </a:spcAft>
        <a:defRPr sz="2300">
          <a:solidFill>
            <a:schemeClr val="bg1"/>
          </a:solidFill>
          <a:latin typeface="Arial" pitchFamily="-108" charset="0"/>
          <a:ea typeface="Geneva" pitchFamily="-108" charset="-128"/>
          <a:cs typeface="Geneva" pitchFamily="-108" charset="-128"/>
        </a:defRPr>
      </a:lvl5pPr>
      <a:lvl6pPr marL="1043182" algn="l" rtl="0" fontAlgn="base">
        <a:spcBef>
          <a:spcPct val="0"/>
        </a:spcBef>
        <a:spcAft>
          <a:spcPct val="0"/>
        </a:spcAft>
        <a:defRPr sz="2300">
          <a:solidFill>
            <a:schemeClr val="bg1"/>
          </a:solidFill>
          <a:latin typeface="Arial" pitchFamily="-108" charset="0"/>
        </a:defRPr>
      </a:lvl6pPr>
      <a:lvl7pPr marL="1564772" algn="l" rtl="0" fontAlgn="base">
        <a:spcBef>
          <a:spcPct val="0"/>
        </a:spcBef>
        <a:spcAft>
          <a:spcPct val="0"/>
        </a:spcAft>
        <a:defRPr sz="2300">
          <a:solidFill>
            <a:schemeClr val="bg1"/>
          </a:solidFill>
          <a:latin typeface="Arial" pitchFamily="-108" charset="0"/>
        </a:defRPr>
      </a:lvl7pPr>
      <a:lvl8pPr marL="2086364" algn="l" rtl="0" fontAlgn="base">
        <a:spcBef>
          <a:spcPct val="0"/>
        </a:spcBef>
        <a:spcAft>
          <a:spcPct val="0"/>
        </a:spcAft>
        <a:defRPr sz="2300">
          <a:solidFill>
            <a:schemeClr val="bg1"/>
          </a:solidFill>
          <a:latin typeface="Arial" pitchFamily="-108" charset="0"/>
        </a:defRPr>
      </a:lvl8pPr>
      <a:lvl9pPr marL="2607951" algn="l" rtl="0" fontAlgn="base">
        <a:spcBef>
          <a:spcPct val="0"/>
        </a:spcBef>
        <a:spcAft>
          <a:spcPct val="0"/>
        </a:spcAft>
        <a:defRPr sz="2300">
          <a:solidFill>
            <a:schemeClr val="bg1"/>
          </a:solidFill>
          <a:latin typeface="Arial" pitchFamily="-108" charset="0"/>
        </a:defRPr>
      </a:lvl9pPr>
    </p:titleStyle>
    <p:bodyStyle>
      <a:lvl1pPr marL="0" indent="0" algn="l" rtl="0" eaLnBrk="0" fontAlgn="base" hangingPunct="0">
        <a:spcBef>
          <a:spcPct val="90000"/>
        </a:spcBef>
        <a:spcAft>
          <a:spcPts val="686"/>
        </a:spcAft>
        <a:buFontTx/>
        <a:buNone/>
        <a:defRPr sz="2100" b="1">
          <a:solidFill>
            <a:srgbClr val="0091B2"/>
          </a:solidFill>
          <a:latin typeface="+mn-lt"/>
          <a:ea typeface="Geneva" pitchFamily="-108" charset="-128"/>
          <a:cs typeface="Geneva" pitchFamily="-108" charset="-128"/>
        </a:defRPr>
      </a:lvl1pPr>
      <a:lvl2pPr marL="847582" indent="-325990" algn="l" rtl="0" eaLnBrk="0" fontAlgn="base" hangingPunct="0">
        <a:spcBef>
          <a:spcPts val="914"/>
        </a:spcBef>
        <a:spcAft>
          <a:spcPct val="0"/>
        </a:spcAft>
        <a:buClr>
          <a:srgbClr val="E4A11B"/>
        </a:buClr>
        <a:buSzPct val="75000"/>
        <a:buBlip>
          <a:blip r:embed="rId18"/>
        </a:buBlip>
        <a:defRPr sz="1900">
          <a:solidFill>
            <a:srgbClr val="6B6B6B"/>
          </a:solidFill>
          <a:latin typeface="+mn-lt"/>
          <a:ea typeface="Geneva" pitchFamily="-108" charset="-128"/>
        </a:defRPr>
      </a:lvl2pPr>
      <a:lvl3pPr marL="1043182" indent="202842" algn="l" rtl="0" eaLnBrk="0" fontAlgn="base" hangingPunct="0">
        <a:spcBef>
          <a:spcPts val="914"/>
        </a:spcBef>
        <a:spcAft>
          <a:spcPct val="0"/>
        </a:spcAft>
        <a:buChar char="•"/>
        <a:defRPr sz="1900">
          <a:solidFill>
            <a:srgbClr val="6B6B6B"/>
          </a:solidFill>
          <a:latin typeface="+mn-lt"/>
          <a:ea typeface="Geneva" pitchFamily="-108" charset="-128"/>
        </a:defRPr>
      </a:lvl3pPr>
      <a:lvl4pPr marL="1825566" indent="-260794" algn="l" rtl="0" eaLnBrk="0" fontAlgn="base" hangingPunct="0">
        <a:lnSpc>
          <a:spcPct val="115000"/>
        </a:lnSpc>
        <a:spcBef>
          <a:spcPct val="20000"/>
        </a:spcBef>
        <a:spcAft>
          <a:spcPct val="0"/>
        </a:spcAft>
        <a:buChar char="–"/>
        <a:defRPr sz="1900">
          <a:solidFill>
            <a:srgbClr val="6B6B6B"/>
          </a:solidFill>
          <a:latin typeface="+mn-lt"/>
          <a:ea typeface="Geneva" pitchFamily="-108" charset="-128"/>
        </a:defRPr>
      </a:lvl4pPr>
      <a:lvl5pPr marL="2347158" indent="-260794" algn="l" rtl="0" eaLnBrk="0" fontAlgn="base" hangingPunct="0">
        <a:lnSpc>
          <a:spcPct val="115000"/>
        </a:lnSpc>
        <a:spcBef>
          <a:spcPct val="20000"/>
        </a:spcBef>
        <a:spcAft>
          <a:spcPct val="0"/>
        </a:spcAft>
        <a:buChar char="»"/>
        <a:defRPr sz="1900">
          <a:solidFill>
            <a:srgbClr val="6B6B6B"/>
          </a:solidFill>
          <a:latin typeface="+mn-lt"/>
          <a:ea typeface="Geneva" pitchFamily="-108" charset="-128"/>
        </a:defRPr>
      </a:lvl5pPr>
      <a:lvl6pPr marL="2868749" indent="-260794" algn="l" rtl="0" fontAlgn="base">
        <a:lnSpc>
          <a:spcPct val="115000"/>
        </a:lnSpc>
        <a:spcBef>
          <a:spcPct val="20000"/>
        </a:spcBef>
        <a:spcAft>
          <a:spcPct val="0"/>
        </a:spcAft>
        <a:defRPr sz="1900">
          <a:solidFill>
            <a:srgbClr val="6B6B6B"/>
          </a:solidFill>
          <a:latin typeface="+mn-lt"/>
          <a:ea typeface="Geneva" pitchFamily="-108" charset="-128"/>
        </a:defRPr>
      </a:lvl6pPr>
      <a:lvl7pPr marL="3390339" indent="-260794" algn="l" rtl="0" fontAlgn="base">
        <a:lnSpc>
          <a:spcPct val="115000"/>
        </a:lnSpc>
        <a:spcBef>
          <a:spcPct val="20000"/>
        </a:spcBef>
        <a:spcAft>
          <a:spcPct val="0"/>
        </a:spcAft>
        <a:defRPr sz="1900">
          <a:solidFill>
            <a:srgbClr val="6B6B6B"/>
          </a:solidFill>
          <a:latin typeface="+mn-lt"/>
          <a:ea typeface="Geneva" pitchFamily="-108" charset="-128"/>
        </a:defRPr>
      </a:lvl7pPr>
      <a:lvl8pPr marL="3911927" indent="-260794" algn="l" rtl="0" fontAlgn="base">
        <a:lnSpc>
          <a:spcPct val="115000"/>
        </a:lnSpc>
        <a:spcBef>
          <a:spcPct val="20000"/>
        </a:spcBef>
        <a:spcAft>
          <a:spcPct val="0"/>
        </a:spcAft>
        <a:defRPr sz="1900">
          <a:solidFill>
            <a:srgbClr val="6B6B6B"/>
          </a:solidFill>
          <a:latin typeface="+mn-lt"/>
          <a:ea typeface="Geneva" pitchFamily="-108" charset="-128"/>
        </a:defRPr>
      </a:lvl8pPr>
      <a:lvl9pPr marL="4433519" indent="-260794" algn="l" rtl="0" fontAlgn="base">
        <a:lnSpc>
          <a:spcPct val="115000"/>
        </a:lnSpc>
        <a:spcBef>
          <a:spcPct val="20000"/>
        </a:spcBef>
        <a:spcAft>
          <a:spcPct val="0"/>
        </a:spcAft>
        <a:defRPr sz="1900">
          <a:solidFill>
            <a:srgbClr val="6B6B6B"/>
          </a:solidFill>
          <a:latin typeface="+mn-lt"/>
          <a:ea typeface="Geneva" pitchFamily="-108" charset="-128"/>
        </a:defRPr>
      </a:lvl9pPr>
    </p:bodyStyle>
    <p:otherStyle>
      <a:defPPr>
        <a:defRPr lang="en-US"/>
      </a:defPPr>
      <a:lvl1pPr marL="0" algn="l" defTabSz="521591" rtl="0" eaLnBrk="1" latinLnBrk="0" hangingPunct="1">
        <a:defRPr sz="2100" kern="1200">
          <a:solidFill>
            <a:schemeClr val="tx1"/>
          </a:solidFill>
          <a:latin typeface="+mn-lt"/>
          <a:ea typeface="+mn-ea"/>
          <a:cs typeface="+mn-cs"/>
        </a:defRPr>
      </a:lvl1pPr>
      <a:lvl2pPr marL="521591" algn="l" defTabSz="521591" rtl="0" eaLnBrk="1" latinLnBrk="0" hangingPunct="1">
        <a:defRPr sz="2100" kern="1200">
          <a:solidFill>
            <a:schemeClr val="tx1"/>
          </a:solidFill>
          <a:latin typeface="+mn-lt"/>
          <a:ea typeface="+mn-ea"/>
          <a:cs typeface="+mn-cs"/>
        </a:defRPr>
      </a:lvl2pPr>
      <a:lvl3pPr marL="1043182" algn="l" defTabSz="521591" rtl="0" eaLnBrk="1" latinLnBrk="0" hangingPunct="1">
        <a:defRPr sz="2100" kern="1200">
          <a:solidFill>
            <a:schemeClr val="tx1"/>
          </a:solidFill>
          <a:latin typeface="+mn-lt"/>
          <a:ea typeface="+mn-ea"/>
          <a:cs typeface="+mn-cs"/>
        </a:defRPr>
      </a:lvl3pPr>
      <a:lvl4pPr marL="1564772" algn="l" defTabSz="521591" rtl="0" eaLnBrk="1" latinLnBrk="0" hangingPunct="1">
        <a:defRPr sz="2100" kern="1200">
          <a:solidFill>
            <a:schemeClr val="tx1"/>
          </a:solidFill>
          <a:latin typeface="+mn-lt"/>
          <a:ea typeface="+mn-ea"/>
          <a:cs typeface="+mn-cs"/>
        </a:defRPr>
      </a:lvl4pPr>
      <a:lvl5pPr marL="2086364" algn="l" defTabSz="521591" rtl="0" eaLnBrk="1" latinLnBrk="0" hangingPunct="1">
        <a:defRPr sz="2100" kern="1200">
          <a:solidFill>
            <a:schemeClr val="tx1"/>
          </a:solidFill>
          <a:latin typeface="+mn-lt"/>
          <a:ea typeface="+mn-ea"/>
          <a:cs typeface="+mn-cs"/>
        </a:defRPr>
      </a:lvl5pPr>
      <a:lvl6pPr marL="2607951" algn="l" defTabSz="521591" rtl="0" eaLnBrk="1" latinLnBrk="0" hangingPunct="1">
        <a:defRPr sz="2100" kern="1200">
          <a:solidFill>
            <a:schemeClr val="tx1"/>
          </a:solidFill>
          <a:latin typeface="+mn-lt"/>
          <a:ea typeface="+mn-ea"/>
          <a:cs typeface="+mn-cs"/>
        </a:defRPr>
      </a:lvl6pPr>
      <a:lvl7pPr marL="3129543" algn="l" defTabSz="521591" rtl="0" eaLnBrk="1" latinLnBrk="0" hangingPunct="1">
        <a:defRPr sz="2100" kern="1200">
          <a:solidFill>
            <a:schemeClr val="tx1"/>
          </a:solidFill>
          <a:latin typeface="+mn-lt"/>
          <a:ea typeface="+mn-ea"/>
          <a:cs typeface="+mn-cs"/>
        </a:defRPr>
      </a:lvl7pPr>
      <a:lvl8pPr marL="3651133" algn="l" defTabSz="521591" rtl="0" eaLnBrk="1" latinLnBrk="0" hangingPunct="1">
        <a:defRPr sz="2100" kern="1200">
          <a:solidFill>
            <a:schemeClr val="tx1"/>
          </a:solidFill>
          <a:latin typeface="+mn-lt"/>
          <a:ea typeface="+mn-ea"/>
          <a:cs typeface="+mn-cs"/>
        </a:defRPr>
      </a:lvl8pPr>
      <a:lvl9pPr marL="4172723" algn="l" defTabSz="521591"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6148"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52161D1A-232D-49E2-8583-D795D8800A47}" type="slidenum">
              <a:rPr lang="en-US">
                <a:cs typeface="Arial" pitchFamily="34" charset="0"/>
              </a:rPr>
              <a:pPr defTabSz="1023938" fontAlgn="base">
                <a:spcBef>
                  <a:spcPct val="0"/>
                </a:spcBef>
                <a:spcAft>
                  <a:spcPct val="0"/>
                </a:spcAft>
                <a:defRPr/>
              </a:pPr>
              <a:t>‹#›</a:t>
            </a:fld>
            <a:endParaRPr lang="en-US" dirty="0">
              <a:cs typeface="Arial" pitchFamily="34" charset="0"/>
            </a:endParaRPr>
          </a:p>
        </p:txBody>
      </p:sp>
      <p:sp>
        <p:nvSpPr>
          <p:cNvPr id="6151"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3076"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6AB16C36-769E-4CD3-B513-04F0C0A7A52B}" type="slidenum">
              <a:rPr lang="en-US">
                <a:cs typeface="Arial" pitchFamily="34" charset="0"/>
              </a:rPr>
              <a:pPr defTabSz="1023938" fontAlgn="base">
                <a:spcBef>
                  <a:spcPct val="0"/>
                </a:spcBef>
                <a:spcAft>
                  <a:spcPct val="0"/>
                </a:spcAft>
                <a:defRPr/>
              </a:pPr>
              <a:t>‹#›</a:t>
            </a:fld>
            <a:endParaRPr lang="en-US" dirty="0">
              <a:cs typeface="Arial" pitchFamily="34" charset="0"/>
            </a:endParaRPr>
          </a:p>
        </p:txBody>
      </p:sp>
      <p:sp>
        <p:nvSpPr>
          <p:cNvPr id="3079"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6148"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B1E3AEA9-AB37-4034-8138-786E8FEFF0B1}" type="slidenum">
              <a:rPr lang="en-US">
                <a:cs typeface="Arial" pitchFamily="34" charset="0"/>
              </a:rPr>
              <a:pPr defTabSz="1023938" fontAlgn="base">
                <a:spcBef>
                  <a:spcPct val="0"/>
                </a:spcBef>
                <a:spcAft>
                  <a:spcPct val="0"/>
                </a:spcAft>
                <a:defRPr/>
              </a:pPr>
              <a:t>‹#›</a:t>
            </a:fld>
            <a:endParaRPr lang="en-US" dirty="0">
              <a:cs typeface="Arial" pitchFamily="34" charset="0"/>
            </a:endParaRPr>
          </a:p>
        </p:txBody>
      </p:sp>
      <p:sp>
        <p:nvSpPr>
          <p:cNvPr id="6151"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31"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 id="2147483984" r:id="rId21"/>
    <p:sldLayoutId id="2147483985" r:id="rId22"/>
    <p:sldLayoutId id="2147483737" r:id="rId23"/>
    <p:sldLayoutId id="2147483738" r:id="rId24"/>
    <p:sldLayoutId id="2147483739" r:id="rId25"/>
    <p:sldLayoutId id="2147483740" r:id="rId26"/>
    <p:sldLayoutId id="2147483741" r:id="rId27"/>
    <p:sldLayoutId id="2147483742" r:id="rId28"/>
    <p:sldLayoutId id="2147483987" r:id="rId29"/>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cs typeface="Arial" pitchFamily="34" charset="0"/>
              <a:sym typeface="Helvetica Light" charset="0"/>
            </a:endParaRPr>
          </a:p>
        </p:txBody>
      </p:sp>
      <p:sp>
        <p:nvSpPr>
          <p:cNvPr id="6148"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300" tIns="52147" rIns="104300" bIns="52147" numCol="1" anchor="ctr" anchorCtr="0" compatLnSpc="1">
            <a:prstTxWarp prst="textNoShape">
              <a:avLst/>
            </a:prstTxWarp>
          </a:bodyPr>
          <a:lstStyle>
            <a:lvl1pPr algn="r" hangingPunct="0">
              <a:defRPr sz="1400" b="1">
                <a:solidFill>
                  <a:srgbClr val="F57E20"/>
                </a:solidFill>
                <a:latin typeface="Helvetica Light"/>
                <a:sym typeface="Helvetica Light"/>
              </a:defRPr>
            </a:lvl1pPr>
          </a:lstStyle>
          <a:p>
            <a:pPr defTabSz="1023938" fontAlgn="base">
              <a:spcBef>
                <a:spcPct val="0"/>
              </a:spcBef>
              <a:spcAft>
                <a:spcPct val="0"/>
              </a:spcAft>
              <a:defRPr/>
            </a:pPr>
            <a:fld id="{6B3D949A-79EC-44AA-B3F7-576E1376DEBB}" type="slidenum">
              <a:rPr lang="en-US">
                <a:cs typeface="Arial" pitchFamily="34" charset="0"/>
              </a:rPr>
              <a:pPr defTabSz="1023938" fontAlgn="base">
                <a:spcBef>
                  <a:spcPct val="0"/>
                </a:spcBef>
                <a:spcAft>
                  <a:spcPct val="0"/>
                </a:spcAft>
                <a:defRPr/>
              </a:pPr>
              <a:t>‹#›</a:t>
            </a:fld>
            <a:endParaRPr lang="en-US" dirty="0">
              <a:cs typeface="Arial" pitchFamily="34" charset="0"/>
            </a:endParaRPr>
          </a:p>
        </p:txBody>
      </p:sp>
      <p:pic>
        <p:nvPicPr>
          <p:cNvPr id="6150" name="Picture 7"/>
          <p:cNvPicPr>
            <a:picLocks noChangeAspect="1" noChangeArrowheads="1"/>
          </p:cNvPicPr>
          <p:nvPr/>
        </p:nvPicPr>
        <p:blipFill>
          <a:blip r:embed="rId24" cstate="print"/>
          <a:srcRect/>
          <a:stretch>
            <a:fillRect/>
          </a:stretch>
        </p:blipFill>
        <p:spPr bwMode="auto">
          <a:xfrm>
            <a:off x="133350" y="6584950"/>
            <a:ext cx="1512888" cy="649288"/>
          </a:xfrm>
          <a:prstGeom prst="rect">
            <a:avLst/>
          </a:prstGeom>
          <a:noFill/>
          <a:ln w="9525">
            <a:noFill/>
            <a:miter lim="800000"/>
            <a:headEnd/>
            <a:tailEnd/>
          </a:ln>
        </p:spPr>
      </p:pic>
      <p:sp>
        <p:nvSpPr>
          <p:cNvPr id="6151"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Lst>
  <p:timing>
    <p:tnLst>
      <p:par>
        <p:cTn id="1" dur="indefinite" restart="never" nodeType="tmRoot"/>
      </p:par>
    </p:tnLst>
  </p:timing>
  <p:hf sldNum="0" hdr="0" dt="0"/>
  <p:txStyles>
    <p:titleStyle>
      <a:lvl1pPr algn="l" defTabSz="1041400"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1400"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138" indent="-323850" algn="l" defTabSz="1041400"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1750" indent="-258763" algn="l" defTabSz="1041400"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038"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325" indent="-258763" algn="l" defTabSz="1041400"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638"/>
            <a:ext cx="10972800" cy="577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027" tIns="52008" rIns="104027" bIns="52008" anchor="ctr"/>
          <a:lstStyle/>
          <a:p>
            <a:pPr algn="ctr" defTabSz="467318" fontAlgn="base" hangingPunct="0">
              <a:spcBef>
                <a:spcPct val="0"/>
              </a:spcBef>
              <a:spcAft>
                <a:spcPct val="0"/>
              </a:spcAft>
              <a:defRPr/>
            </a:pPr>
            <a:endParaRPr lang="en-US" sz="2900" dirty="0">
              <a:solidFill>
                <a:prstClr val="white"/>
              </a:solidFill>
              <a:sym typeface="Helvetica Light" charset="0"/>
            </a:endParaRPr>
          </a:p>
        </p:txBody>
      </p:sp>
      <p:sp>
        <p:nvSpPr>
          <p:cNvPr id="49155" name="Rectangle 2"/>
          <p:cNvSpPr>
            <a:spLocks noChangeArrowheads="1"/>
          </p:cNvSpPr>
          <p:nvPr/>
        </p:nvSpPr>
        <p:spPr bwMode="auto">
          <a:xfrm>
            <a:off x="0" y="244475"/>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027" tIns="52008" rIns="104027" bIns="52008"/>
          <a:lstStyle/>
          <a:p>
            <a:pPr algn="ctr" defTabSz="466725" fontAlgn="base" hangingPunct="0">
              <a:spcBef>
                <a:spcPct val="0"/>
              </a:spcBef>
              <a:spcAft>
                <a:spcPct val="0"/>
              </a:spcAft>
              <a:defRPr/>
            </a:pPr>
            <a:endParaRPr lang="en-US" sz="2900" dirty="0">
              <a:solidFill>
                <a:srgbClr val="000000"/>
              </a:solidFill>
              <a:latin typeface="Helvetica Light"/>
              <a:ea typeface="MS PGothic" pitchFamily="34" charset="-128"/>
              <a:sym typeface="Helvetica Light"/>
            </a:endParaRPr>
          </a:p>
        </p:txBody>
      </p:sp>
      <p:sp>
        <p:nvSpPr>
          <p:cNvPr id="6148" name="Text Placeholder 2"/>
          <p:cNvSpPr>
            <a:spLocks noGrp="1"/>
          </p:cNvSpPr>
          <p:nvPr>
            <p:ph type="body" idx="1"/>
          </p:nvPr>
        </p:nvSpPr>
        <p:spPr bwMode="auto">
          <a:xfrm>
            <a:off x="549275" y="1708150"/>
            <a:ext cx="9874250" cy="4826000"/>
          </a:xfrm>
          <a:prstGeom prst="rect">
            <a:avLst/>
          </a:prstGeom>
          <a:noFill/>
          <a:ln w="9525">
            <a:noFill/>
            <a:miter lim="800000"/>
            <a:headEnd/>
            <a:tailEnd/>
          </a:ln>
        </p:spPr>
        <p:txBody>
          <a:bodyPr vert="horz" wrap="square" lIns="104027" tIns="52008" rIns="104027" bIns="520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525" y="6926263"/>
            <a:ext cx="549275" cy="388937"/>
          </a:xfrm>
          <a:prstGeom prst="rect">
            <a:avLst/>
          </a:prstGeom>
        </p:spPr>
        <p:txBody>
          <a:bodyPr vert="horz" wrap="square" lIns="104027" tIns="52008" rIns="104027" bIns="52008" numCol="1" anchor="ctr" anchorCtr="0" compatLnSpc="1">
            <a:prstTxWarp prst="textNoShape">
              <a:avLst/>
            </a:prstTxWarp>
          </a:bodyPr>
          <a:lstStyle>
            <a:lvl1pPr algn="r" hangingPunct="0">
              <a:defRPr sz="1400" b="1" smtClean="0">
                <a:solidFill>
                  <a:srgbClr val="F57E20"/>
                </a:solidFill>
                <a:latin typeface="Helvetica Light"/>
                <a:sym typeface="Helvetica Light"/>
              </a:defRPr>
            </a:lvl1pPr>
          </a:lstStyle>
          <a:p>
            <a:pPr defTabSz="1020763" fontAlgn="base">
              <a:spcBef>
                <a:spcPct val="0"/>
              </a:spcBef>
              <a:spcAft>
                <a:spcPct val="0"/>
              </a:spcAft>
              <a:defRPr/>
            </a:pPr>
            <a:fld id="{F07CC019-5811-45EC-8774-948742352A97}" type="slidenum">
              <a:rPr lang="en-US">
                <a:ea typeface="MS PGothic" pitchFamily="34" charset="-128"/>
              </a:rPr>
              <a:pPr defTabSz="1020763" fontAlgn="base">
                <a:spcBef>
                  <a:spcPct val="0"/>
                </a:spcBef>
                <a:spcAft>
                  <a:spcPct val="0"/>
                </a:spcAft>
                <a:defRPr/>
              </a:pPr>
              <a:t>‹#›</a:t>
            </a:fld>
            <a:endParaRPr lang="en-US" dirty="0">
              <a:ea typeface="MS PGothic" pitchFamily="34" charset="-128"/>
            </a:endParaRPr>
          </a:p>
        </p:txBody>
      </p:sp>
      <p:pic>
        <p:nvPicPr>
          <p:cNvPr id="6150" name="Picture 7"/>
          <p:cNvPicPr>
            <a:picLocks noChangeAspect="1" noChangeArrowheads="1"/>
          </p:cNvPicPr>
          <p:nvPr/>
        </p:nvPicPr>
        <p:blipFill>
          <a:blip r:embed="rId24" cstate="print"/>
          <a:srcRect/>
          <a:stretch>
            <a:fillRect/>
          </a:stretch>
        </p:blipFill>
        <p:spPr bwMode="auto">
          <a:xfrm>
            <a:off x="133350" y="6584950"/>
            <a:ext cx="1512888" cy="649288"/>
          </a:xfrm>
          <a:prstGeom prst="rect">
            <a:avLst/>
          </a:prstGeom>
          <a:noFill/>
          <a:ln w="9525">
            <a:noFill/>
            <a:miter lim="800000"/>
            <a:headEnd/>
            <a:tailEnd/>
          </a:ln>
        </p:spPr>
      </p:pic>
      <p:sp>
        <p:nvSpPr>
          <p:cNvPr id="6151" name="Title Placeholder 1"/>
          <p:cNvSpPr>
            <a:spLocks noGrp="1"/>
          </p:cNvSpPr>
          <p:nvPr>
            <p:ph type="title"/>
          </p:nvPr>
        </p:nvSpPr>
        <p:spPr bwMode="auto">
          <a:xfrm>
            <a:off x="549275" y="293688"/>
            <a:ext cx="9874250" cy="1219200"/>
          </a:xfrm>
          <a:prstGeom prst="rect">
            <a:avLst/>
          </a:prstGeom>
          <a:noFill/>
          <a:ln w="9525">
            <a:noFill/>
            <a:miter lim="800000"/>
            <a:headEnd/>
            <a:tailEnd/>
          </a:ln>
        </p:spPr>
        <p:txBody>
          <a:bodyPr vert="horz" wrap="square" lIns="104027" tIns="52008" rIns="104027" bIns="52008"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 id="2147484037" r:id="rId19"/>
    <p:sldLayoutId id="2147484038" r:id="rId20"/>
    <p:sldLayoutId id="2147484039" r:id="rId21"/>
    <p:sldLayoutId id="2147484040" r:id="rId22"/>
  </p:sldLayoutIdLst>
  <p:timing>
    <p:tnLst>
      <p:par>
        <p:cTn id="1" dur="indefinite" restart="never" nodeType="tmRoot"/>
      </p:par>
    </p:tnLst>
  </p:timing>
  <p:hf sldNum="0" hdr="0" dt="0"/>
  <p:txStyles>
    <p:titleStyle>
      <a:lvl1pPr algn="l" defTabSz="1038225" rtl="0" eaLnBrk="0" fontAlgn="base" hangingPunct="0">
        <a:spcBef>
          <a:spcPct val="0"/>
        </a:spcBef>
        <a:spcAft>
          <a:spcPct val="0"/>
        </a:spcAft>
        <a:defRPr sz="3700" kern="1200">
          <a:solidFill>
            <a:schemeClr val="tx1"/>
          </a:solidFill>
          <a:latin typeface="Helvetica" pitchFamily="34" charset="0"/>
          <a:ea typeface="MS PGothic" pitchFamily="34" charset="-128"/>
          <a:cs typeface="Helvetica" pitchFamily="34" charset="0"/>
        </a:defRPr>
      </a:lvl1pPr>
      <a:lvl2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2pPr>
      <a:lvl3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3pPr>
      <a:lvl4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4pPr>
      <a:lvl5pPr algn="l" defTabSz="1038225" rtl="0" eaLnBrk="0" fontAlgn="base" hangingPunct="0">
        <a:spcBef>
          <a:spcPct val="0"/>
        </a:spcBef>
        <a:spcAft>
          <a:spcPct val="0"/>
        </a:spcAft>
        <a:defRPr sz="3700">
          <a:solidFill>
            <a:schemeClr val="tx1"/>
          </a:solidFill>
          <a:latin typeface="Helvetica" charset="0"/>
          <a:ea typeface="MS PGothic" pitchFamily="34" charset="-128"/>
          <a:cs typeface="Helvetica" charset="0"/>
        </a:defRPr>
      </a:lvl5pPr>
      <a:lvl6pPr marL="365747" algn="l" defTabSz="1040027" rtl="0" fontAlgn="base">
        <a:spcBef>
          <a:spcPct val="0"/>
        </a:spcBef>
        <a:spcAft>
          <a:spcPct val="0"/>
        </a:spcAft>
        <a:defRPr sz="3700">
          <a:solidFill>
            <a:schemeClr val="tx1"/>
          </a:solidFill>
          <a:latin typeface="Calibri" pitchFamily="34" charset="0"/>
        </a:defRPr>
      </a:lvl6pPr>
      <a:lvl7pPr marL="731454" algn="l" defTabSz="1040027" rtl="0" fontAlgn="base">
        <a:spcBef>
          <a:spcPct val="0"/>
        </a:spcBef>
        <a:spcAft>
          <a:spcPct val="0"/>
        </a:spcAft>
        <a:defRPr sz="3700">
          <a:solidFill>
            <a:schemeClr val="tx1"/>
          </a:solidFill>
          <a:latin typeface="Calibri" pitchFamily="34" charset="0"/>
        </a:defRPr>
      </a:lvl7pPr>
      <a:lvl8pPr marL="1097176" algn="l" defTabSz="1040027" rtl="0" fontAlgn="base">
        <a:spcBef>
          <a:spcPct val="0"/>
        </a:spcBef>
        <a:spcAft>
          <a:spcPct val="0"/>
        </a:spcAft>
        <a:defRPr sz="3700">
          <a:solidFill>
            <a:schemeClr val="tx1"/>
          </a:solidFill>
          <a:latin typeface="Calibri" pitchFamily="34" charset="0"/>
        </a:defRPr>
      </a:lvl8pPr>
      <a:lvl9pPr marL="1462897" algn="l" defTabSz="1040027" rtl="0" fontAlgn="base">
        <a:spcBef>
          <a:spcPct val="0"/>
        </a:spcBef>
        <a:spcAft>
          <a:spcPct val="0"/>
        </a:spcAft>
        <a:defRPr sz="3700">
          <a:solidFill>
            <a:schemeClr val="tx1"/>
          </a:solidFill>
          <a:latin typeface="Calibri" pitchFamily="34" charset="0"/>
        </a:defRPr>
      </a:lvl9pPr>
    </p:titleStyle>
    <p:bodyStyle>
      <a:lvl1pPr marL="388938" indent="-388938" algn="l" defTabSz="1038225"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MS PGothic" pitchFamily="34" charset="-128"/>
          <a:cs typeface="Helvetica" pitchFamily="34" charset="0"/>
        </a:defRPr>
      </a:lvl1pPr>
      <a:lvl2pPr marL="842963" indent="-322263" algn="l" defTabSz="1038225"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296988" indent="-257175" algn="l" defTabSz="1038225"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17688" indent="-257175" algn="l" defTabSz="1038225"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39975" indent="-257175" algn="l" defTabSz="1038225"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0739"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0872"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01005"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21137" indent="-260062" algn="l" defTabSz="104026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0267" rtl="0" eaLnBrk="1" latinLnBrk="0" hangingPunct="1">
        <a:defRPr sz="2100" kern="1200">
          <a:solidFill>
            <a:schemeClr val="tx1"/>
          </a:solidFill>
          <a:latin typeface="+mn-lt"/>
          <a:ea typeface="+mn-ea"/>
          <a:cs typeface="+mn-cs"/>
        </a:defRPr>
      </a:lvl1pPr>
      <a:lvl2pPr marL="520132" algn="l" defTabSz="1040267" rtl="0" eaLnBrk="1" latinLnBrk="0" hangingPunct="1">
        <a:defRPr sz="2100" kern="1200">
          <a:solidFill>
            <a:schemeClr val="tx1"/>
          </a:solidFill>
          <a:latin typeface="+mn-lt"/>
          <a:ea typeface="+mn-ea"/>
          <a:cs typeface="+mn-cs"/>
        </a:defRPr>
      </a:lvl2pPr>
      <a:lvl3pPr marL="1040267" algn="l" defTabSz="1040267" rtl="0" eaLnBrk="1" latinLnBrk="0" hangingPunct="1">
        <a:defRPr sz="2100" kern="1200">
          <a:solidFill>
            <a:schemeClr val="tx1"/>
          </a:solidFill>
          <a:latin typeface="+mn-lt"/>
          <a:ea typeface="+mn-ea"/>
          <a:cs typeface="+mn-cs"/>
        </a:defRPr>
      </a:lvl3pPr>
      <a:lvl4pPr marL="1560399" algn="l" defTabSz="1040267" rtl="0" eaLnBrk="1" latinLnBrk="0" hangingPunct="1">
        <a:defRPr sz="2100" kern="1200">
          <a:solidFill>
            <a:schemeClr val="tx1"/>
          </a:solidFill>
          <a:latin typeface="+mn-lt"/>
          <a:ea typeface="+mn-ea"/>
          <a:cs typeface="+mn-cs"/>
        </a:defRPr>
      </a:lvl4pPr>
      <a:lvl5pPr marL="2080537" algn="l" defTabSz="1040267" rtl="0" eaLnBrk="1" latinLnBrk="0" hangingPunct="1">
        <a:defRPr sz="2100" kern="1200">
          <a:solidFill>
            <a:schemeClr val="tx1"/>
          </a:solidFill>
          <a:latin typeface="+mn-lt"/>
          <a:ea typeface="+mn-ea"/>
          <a:cs typeface="+mn-cs"/>
        </a:defRPr>
      </a:lvl5pPr>
      <a:lvl6pPr marL="2600672" algn="l" defTabSz="1040267" rtl="0" eaLnBrk="1" latinLnBrk="0" hangingPunct="1">
        <a:defRPr sz="2100" kern="1200">
          <a:solidFill>
            <a:schemeClr val="tx1"/>
          </a:solidFill>
          <a:latin typeface="+mn-lt"/>
          <a:ea typeface="+mn-ea"/>
          <a:cs typeface="+mn-cs"/>
        </a:defRPr>
      </a:lvl6pPr>
      <a:lvl7pPr marL="3120805" algn="l" defTabSz="1040267" rtl="0" eaLnBrk="1" latinLnBrk="0" hangingPunct="1">
        <a:defRPr sz="2100" kern="1200">
          <a:solidFill>
            <a:schemeClr val="tx1"/>
          </a:solidFill>
          <a:latin typeface="+mn-lt"/>
          <a:ea typeface="+mn-ea"/>
          <a:cs typeface="+mn-cs"/>
        </a:defRPr>
      </a:lvl7pPr>
      <a:lvl8pPr marL="3640943" algn="l" defTabSz="1040267" rtl="0" eaLnBrk="1" latinLnBrk="0" hangingPunct="1">
        <a:defRPr sz="2100" kern="1200">
          <a:solidFill>
            <a:schemeClr val="tx1"/>
          </a:solidFill>
          <a:latin typeface="+mn-lt"/>
          <a:ea typeface="+mn-ea"/>
          <a:cs typeface="+mn-cs"/>
        </a:defRPr>
      </a:lvl8pPr>
      <a:lvl9pPr marL="4161073" algn="l" defTabSz="1040267"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1071565" y="190500"/>
            <a:ext cx="8829676" cy="1828800"/>
          </a:xfrm>
          <a:prstGeom prst="rect">
            <a:avLst/>
          </a:prstGeom>
          <a:noFill/>
          <a:ln w="9525">
            <a:noFill/>
            <a:miter lim="800000"/>
            <a:headEnd/>
            <a:tailEnd/>
          </a:ln>
        </p:spPr>
        <p:txBody>
          <a:bodyPr vert="horz" wrap="square" lIns="40710" tIns="40710" rIns="40710" bIns="40710"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1071565" y="2076450"/>
            <a:ext cx="8829676" cy="4286250"/>
          </a:xfrm>
          <a:prstGeom prst="rect">
            <a:avLst/>
          </a:prstGeom>
          <a:noFill/>
          <a:ln w="9525">
            <a:noFill/>
            <a:miter lim="800000"/>
            <a:headEnd/>
            <a:tailEnd/>
          </a:ln>
        </p:spPr>
        <p:txBody>
          <a:bodyPr vert="horz" wrap="square" lIns="40710" tIns="40710" rIns="40710" bIns="40710"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2989709621"/>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Lst>
  <p:txStyles>
    <p:titleStyle>
      <a:lvl1pPr algn="ctr" defTabSz="467093" rtl="0" eaLnBrk="0" fontAlgn="base" hangingPunct="0">
        <a:spcBef>
          <a:spcPct val="0"/>
        </a:spcBef>
        <a:spcAft>
          <a:spcPct val="0"/>
        </a:spcAft>
        <a:defRPr sz="6400">
          <a:solidFill>
            <a:srgbClr val="000000"/>
          </a:solidFill>
          <a:latin typeface="+mj-lt"/>
          <a:ea typeface="+mj-ea"/>
          <a:cs typeface="+mj-cs"/>
          <a:sym typeface="Helvetica Light"/>
        </a:defRPr>
      </a:lvl1pPr>
      <a:lvl2pPr algn="ctr" defTabSz="467093"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a:defRPr>
      </a:lvl2pPr>
      <a:lvl3pPr algn="ctr" defTabSz="467093"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a:defRPr>
      </a:lvl3pPr>
      <a:lvl4pPr algn="ctr" defTabSz="467093"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a:defRPr>
      </a:lvl4pPr>
      <a:lvl5pPr algn="ctr" defTabSz="467093"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a:defRPr>
      </a:lvl5pPr>
      <a:lvl6pPr marL="366406" algn="ctr" defTabSz="468177"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6pPr>
      <a:lvl7pPr marL="732792" algn="ctr" defTabSz="468177"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7pPr>
      <a:lvl8pPr marL="1099188" algn="ctr" defTabSz="468177"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8pPr>
      <a:lvl9pPr marL="1465584" algn="ctr" defTabSz="468177"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9pPr>
    </p:titleStyle>
    <p:bodyStyle>
      <a:lvl1pPr marL="304180" indent="-304180" algn="l" defTabSz="467093" rtl="0" eaLnBrk="0" fontAlgn="base" hangingPunct="0">
        <a:spcBef>
          <a:spcPts val="3375"/>
        </a:spcBef>
        <a:spcAft>
          <a:spcPct val="0"/>
        </a:spcAft>
        <a:buSzPct val="100000"/>
        <a:buChar char="•"/>
        <a:defRPr sz="3100">
          <a:solidFill>
            <a:srgbClr val="000000"/>
          </a:solidFill>
          <a:latin typeface="+mn-lt"/>
          <a:ea typeface="+mn-ea"/>
          <a:cs typeface="+mn-cs"/>
          <a:sym typeface="Helvetica Light"/>
        </a:defRPr>
      </a:lvl1pPr>
      <a:lvl2pPr marL="609639" indent="-304180" algn="l" defTabSz="467093" rtl="0" eaLnBrk="0" fontAlgn="base" hangingPunct="0">
        <a:spcBef>
          <a:spcPts val="3375"/>
        </a:spcBef>
        <a:spcAft>
          <a:spcPct val="0"/>
        </a:spcAft>
        <a:buSzPct val="100000"/>
        <a:buChar char="•"/>
        <a:defRPr sz="3100">
          <a:solidFill>
            <a:srgbClr val="000000"/>
          </a:solidFill>
          <a:latin typeface="+mn-lt"/>
          <a:ea typeface="+mn-ea"/>
          <a:cs typeface="+mn-cs"/>
          <a:sym typeface="Helvetica Light"/>
        </a:defRPr>
      </a:lvl2pPr>
      <a:lvl3pPr marL="915092" indent="-304180" algn="l" defTabSz="467093" rtl="0" eaLnBrk="0" fontAlgn="base" hangingPunct="0">
        <a:spcBef>
          <a:spcPts val="3375"/>
        </a:spcBef>
        <a:spcAft>
          <a:spcPct val="0"/>
        </a:spcAft>
        <a:buSzPct val="100000"/>
        <a:buChar char="•"/>
        <a:defRPr sz="3100">
          <a:solidFill>
            <a:srgbClr val="000000"/>
          </a:solidFill>
          <a:latin typeface="+mn-lt"/>
          <a:ea typeface="+mn-ea"/>
          <a:cs typeface="+mn-cs"/>
          <a:sym typeface="Helvetica Light"/>
        </a:defRPr>
      </a:lvl3pPr>
      <a:lvl4pPr marL="1220549" indent="-304180" algn="l" defTabSz="467093" rtl="0" eaLnBrk="0" fontAlgn="base" hangingPunct="0">
        <a:spcBef>
          <a:spcPts val="3375"/>
        </a:spcBef>
        <a:spcAft>
          <a:spcPct val="0"/>
        </a:spcAft>
        <a:buSzPct val="100000"/>
        <a:buChar char="•"/>
        <a:defRPr sz="3100">
          <a:solidFill>
            <a:srgbClr val="000000"/>
          </a:solidFill>
          <a:latin typeface="+mn-lt"/>
          <a:ea typeface="+mn-ea"/>
          <a:cs typeface="+mn-cs"/>
          <a:sym typeface="Helvetica Light"/>
        </a:defRPr>
      </a:lvl4pPr>
      <a:lvl5pPr marL="1526004" indent="-304180" algn="l" defTabSz="467093" rtl="0" eaLnBrk="0" fontAlgn="base" hangingPunct="0">
        <a:spcBef>
          <a:spcPts val="3375"/>
        </a:spcBef>
        <a:spcAft>
          <a:spcPct val="0"/>
        </a:spcAft>
        <a:buSzPct val="100000"/>
        <a:buChar char="•"/>
        <a:defRPr sz="3100">
          <a:solidFill>
            <a:srgbClr val="000000"/>
          </a:solidFill>
          <a:latin typeface="+mn-lt"/>
          <a:ea typeface="+mn-ea"/>
          <a:cs typeface="+mn-cs"/>
          <a:sym typeface="Helvetica Light"/>
        </a:defRPr>
      </a:lvl5pPr>
      <a:lvl6pPr marL="1893042" indent="-305331" algn="l" defTabSz="468177"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6pPr>
      <a:lvl7pPr marL="2259440" indent="-305331" algn="l" defTabSz="468177"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7pPr>
      <a:lvl8pPr marL="2625840" indent="-305331" algn="l" defTabSz="468177"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8pPr>
      <a:lvl9pPr marL="2992233" indent="-305331" algn="l" defTabSz="468177"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9pPr>
    </p:bodyStyle>
    <p:otherStyle>
      <a:defPPr>
        <a:defRPr lang="en-US"/>
      </a:defPPr>
      <a:lvl1pPr marL="0" algn="l" defTabSz="732792" rtl="0" eaLnBrk="1" latinLnBrk="0" hangingPunct="1">
        <a:defRPr sz="1400" kern="1200">
          <a:solidFill>
            <a:schemeClr val="tx1"/>
          </a:solidFill>
          <a:latin typeface="+mn-lt"/>
          <a:ea typeface="+mn-ea"/>
          <a:cs typeface="+mn-cs"/>
        </a:defRPr>
      </a:lvl1pPr>
      <a:lvl2pPr marL="366406" algn="l" defTabSz="732792" rtl="0" eaLnBrk="1" latinLnBrk="0" hangingPunct="1">
        <a:defRPr sz="1400" kern="1200">
          <a:solidFill>
            <a:schemeClr val="tx1"/>
          </a:solidFill>
          <a:latin typeface="+mn-lt"/>
          <a:ea typeface="+mn-ea"/>
          <a:cs typeface="+mn-cs"/>
        </a:defRPr>
      </a:lvl2pPr>
      <a:lvl3pPr marL="732792" algn="l" defTabSz="732792" rtl="0" eaLnBrk="1" latinLnBrk="0" hangingPunct="1">
        <a:defRPr sz="1400" kern="1200">
          <a:solidFill>
            <a:schemeClr val="tx1"/>
          </a:solidFill>
          <a:latin typeface="+mn-lt"/>
          <a:ea typeface="+mn-ea"/>
          <a:cs typeface="+mn-cs"/>
        </a:defRPr>
      </a:lvl3pPr>
      <a:lvl4pPr marL="1099188" algn="l" defTabSz="732792" rtl="0" eaLnBrk="1" latinLnBrk="0" hangingPunct="1">
        <a:defRPr sz="1400" kern="1200">
          <a:solidFill>
            <a:schemeClr val="tx1"/>
          </a:solidFill>
          <a:latin typeface="+mn-lt"/>
          <a:ea typeface="+mn-ea"/>
          <a:cs typeface="+mn-cs"/>
        </a:defRPr>
      </a:lvl4pPr>
      <a:lvl5pPr marL="1465584" algn="l" defTabSz="732792" rtl="0" eaLnBrk="1" latinLnBrk="0" hangingPunct="1">
        <a:defRPr sz="1400" kern="1200">
          <a:solidFill>
            <a:schemeClr val="tx1"/>
          </a:solidFill>
          <a:latin typeface="+mn-lt"/>
          <a:ea typeface="+mn-ea"/>
          <a:cs typeface="+mn-cs"/>
        </a:defRPr>
      </a:lvl5pPr>
      <a:lvl6pPr marL="1831974" algn="l" defTabSz="732792" rtl="0" eaLnBrk="1" latinLnBrk="0" hangingPunct="1">
        <a:defRPr sz="1400" kern="1200">
          <a:solidFill>
            <a:schemeClr val="tx1"/>
          </a:solidFill>
          <a:latin typeface="+mn-lt"/>
          <a:ea typeface="+mn-ea"/>
          <a:cs typeface="+mn-cs"/>
        </a:defRPr>
      </a:lvl6pPr>
      <a:lvl7pPr marL="2198378" algn="l" defTabSz="732792" rtl="0" eaLnBrk="1" latinLnBrk="0" hangingPunct="1">
        <a:defRPr sz="1400" kern="1200">
          <a:solidFill>
            <a:schemeClr val="tx1"/>
          </a:solidFill>
          <a:latin typeface="+mn-lt"/>
          <a:ea typeface="+mn-ea"/>
          <a:cs typeface="+mn-cs"/>
        </a:defRPr>
      </a:lvl7pPr>
      <a:lvl8pPr marL="2564778" algn="l" defTabSz="732792" rtl="0" eaLnBrk="1" latinLnBrk="0" hangingPunct="1">
        <a:defRPr sz="1400" kern="1200">
          <a:solidFill>
            <a:schemeClr val="tx1"/>
          </a:solidFill>
          <a:latin typeface="+mn-lt"/>
          <a:ea typeface="+mn-ea"/>
          <a:cs typeface="+mn-cs"/>
        </a:defRPr>
      </a:lvl8pPr>
      <a:lvl9pPr marL="2931172" algn="l" defTabSz="73279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196" name="Text Placeholder 2"/>
          <p:cNvSpPr>
            <a:spLocks noGrp="1"/>
          </p:cNvSpPr>
          <p:nvPr>
            <p:ph type="body" idx="1"/>
          </p:nvPr>
        </p:nvSpPr>
        <p:spPr bwMode="auto">
          <a:xfrm>
            <a:off x="549181" y="1707357"/>
            <a:ext cx="9874448" cy="4826794"/>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7" y="6925866"/>
            <a:ext cx="549176" cy="389334"/>
          </a:xfrm>
          <a:prstGeom prst="rect">
            <a:avLst/>
          </a:prstGeom>
        </p:spPr>
        <p:txBody>
          <a:bodyPr vert="horz" wrap="square" lIns="104300" tIns="52147" rIns="104300" bIns="52147" numCol="1" anchor="ctr" anchorCtr="0" compatLnSpc="1">
            <a:prstTxWarp prst="textNoShape">
              <a:avLst/>
            </a:prstTxWarp>
          </a:bodyPr>
          <a:lstStyle>
            <a:lvl1pPr algn="r" defTabSz="467270" fontAlgn="base" hangingPunct="0">
              <a:spcBef>
                <a:spcPct val="0"/>
              </a:spcBef>
              <a:spcAft>
                <a:spcPct val="0"/>
              </a:spcAft>
              <a:defRPr sz="1400" b="1">
                <a:solidFill>
                  <a:srgbClr val="F57E20"/>
                </a:solidFill>
              </a:defRPr>
            </a:lvl1pPr>
          </a:lstStyle>
          <a:p>
            <a:pPr>
              <a:defRPr/>
            </a:pPr>
            <a:fld id="{43EBC684-0657-417C-B065-337AA0B0C918}" type="slidenum">
              <a:rPr lang="en-US" smtClean="0">
                <a:latin typeface="Helvetica Light"/>
                <a:sym typeface="Helvetica Light"/>
              </a:rPr>
              <a:pPr>
                <a:defRPr/>
              </a:pPr>
              <a:t>‹#›</a:t>
            </a:fld>
            <a:endParaRPr lang="en-US" dirty="0">
              <a:latin typeface="Helvetica Light"/>
              <a:sym typeface="Helvetica Light"/>
            </a:endParaRPr>
          </a:p>
        </p:txBody>
      </p:sp>
      <p:sp>
        <p:nvSpPr>
          <p:cNvPr id="8199" name="Title Placeholder 1"/>
          <p:cNvSpPr>
            <a:spLocks noGrp="1"/>
          </p:cNvSpPr>
          <p:nvPr>
            <p:ph type="title"/>
          </p:nvPr>
        </p:nvSpPr>
        <p:spPr bwMode="auto">
          <a:xfrm>
            <a:off x="549181" y="292894"/>
            <a:ext cx="9874448"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Lst>
  <p:timing>
    <p:tnLst>
      <p:par>
        <p:cTn id="1" dur="indefinite" restart="never" nodeType="tmRoot"/>
      </p:par>
    </p:tnLst>
  </p:timing>
  <p:hf sldNum="0" hdr="0" dt="0"/>
  <p:txStyles>
    <p:titleStyle>
      <a:lvl1pPr algn="l" defTabSz="1042754"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871" indent="-390871" algn="l" defTabSz="1042754"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679" indent="-324661" algn="l" defTabSz="1042754"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2488" indent="-259731" algn="l" defTabSz="1042754"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503"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520"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2357454"/>
            <a:ext cx="10972800" cy="2275285"/>
          </a:xfrm>
          <a:prstGeom prst="rect">
            <a:avLst/>
          </a:prstGeom>
          <a:gradFill rotWithShape="1">
            <a:gsLst>
              <a:gs pos="0">
                <a:srgbClr val="9ACA3C"/>
              </a:gs>
              <a:gs pos="100000">
                <a:srgbClr val="9ACA3C">
                  <a:gamma/>
                  <a:tint val="20000"/>
                  <a:invGamma/>
                </a:srgbClr>
              </a:gs>
            </a:gsLst>
            <a:lin ang="18900000" scaled="1"/>
          </a:gradFill>
          <a:ln w="38100">
            <a:solidFill>
              <a:srgbClr val="F57E20"/>
            </a:solidFill>
            <a:miter lim="800000"/>
            <a:headEnd/>
            <a:tailEnd/>
          </a:ln>
        </p:spPr>
        <p:txBody>
          <a:bodyPr lIns="104283" tIns="52139" rIns="104283" bIns="52139"/>
          <a:lstStyle/>
          <a:p>
            <a:pPr defTabSz="1042834">
              <a:defRPr/>
            </a:pPr>
            <a:endParaRPr lang="en-US" dirty="0">
              <a:solidFill>
                <a:prstClr val="white"/>
              </a:solidFill>
              <a:sym typeface="Helvetica Light"/>
            </a:endParaRPr>
          </a:p>
        </p:txBody>
      </p:sp>
      <p:pic>
        <p:nvPicPr>
          <p:cNvPr id="6" name="Picture 10"/>
          <p:cNvPicPr>
            <a:picLocks noChangeAspect="1"/>
          </p:cNvPicPr>
          <p:nvPr userDrawn="1"/>
        </p:nvPicPr>
        <p:blipFill>
          <a:blip r:embed="rId5" cstate="print"/>
          <a:srcRect/>
          <a:stretch>
            <a:fillRect/>
          </a:stretch>
        </p:blipFill>
        <p:spPr bwMode="auto">
          <a:xfrm>
            <a:off x="3276600" y="411265"/>
            <a:ext cx="4038600" cy="160403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041" r:id="rId1"/>
    <p:sldLayoutId id="2147483710" r:id="rId2"/>
    <p:sldLayoutId id="2147483711" r:id="rId3"/>
  </p:sldLayoutIdLst>
  <p:hf hdr="0" ftr="0" dt="0"/>
  <p:txStyles>
    <p:titleStyle>
      <a:lvl1pPr algn="ctr" defTabSz="1042754" rtl="0" eaLnBrk="0" fontAlgn="base" hangingPunct="0">
        <a:spcBef>
          <a:spcPct val="0"/>
        </a:spcBef>
        <a:spcAft>
          <a:spcPct val="0"/>
        </a:spcAft>
        <a:defRPr sz="5100" kern="1200">
          <a:solidFill>
            <a:schemeClr val="tx1"/>
          </a:solidFill>
          <a:latin typeface="+mj-lt"/>
          <a:ea typeface="+mj-ea"/>
          <a:cs typeface="+mj-cs"/>
        </a:defRPr>
      </a:lvl1pPr>
      <a:lvl2pPr algn="ctr" defTabSz="1042754" rtl="0" eaLnBrk="0" fontAlgn="base" hangingPunct="0">
        <a:spcBef>
          <a:spcPct val="0"/>
        </a:spcBef>
        <a:spcAft>
          <a:spcPct val="0"/>
        </a:spcAft>
        <a:defRPr sz="5100">
          <a:solidFill>
            <a:schemeClr val="tx1"/>
          </a:solidFill>
          <a:latin typeface="Calibri" pitchFamily="34" charset="0"/>
        </a:defRPr>
      </a:lvl2pPr>
      <a:lvl3pPr algn="ctr" defTabSz="1042754" rtl="0" eaLnBrk="0" fontAlgn="base" hangingPunct="0">
        <a:spcBef>
          <a:spcPct val="0"/>
        </a:spcBef>
        <a:spcAft>
          <a:spcPct val="0"/>
        </a:spcAft>
        <a:defRPr sz="5100">
          <a:solidFill>
            <a:schemeClr val="tx1"/>
          </a:solidFill>
          <a:latin typeface="Calibri" pitchFamily="34" charset="0"/>
        </a:defRPr>
      </a:lvl3pPr>
      <a:lvl4pPr algn="ctr" defTabSz="1042754" rtl="0" eaLnBrk="0" fontAlgn="base" hangingPunct="0">
        <a:spcBef>
          <a:spcPct val="0"/>
        </a:spcBef>
        <a:spcAft>
          <a:spcPct val="0"/>
        </a:spcAft>
        <a:defRPr sz="5100">
          <a:solidFill>
            <a:schemeClr val="tx1"/>
          </a:solidFill>
          <a:latin typeface="Calibri" pitchFamily="34" charset="0"/>
        </a:defRPr>
      </a:lvl4pPr>
      <a:lvl5pPr algn="ctr" defTabSz="1042754" rtl="0" eaLnBrk="0" fontAlgn="base" hangingPunct="0">
        <a:spcBef>
          <a:spcPct val="0"/>
        </a:spcBef>
        <a:spcAft>
          <a:spcPct val="0"/>
        </a:spcAft>
        <a:defRPr sz="5100">
          <a:solidFill>
            <a:schemeClr val="tx1"/>
          </a:solidFill>
          <a:latin typeface="Calibri" pitchFamily="34" charset="0"/>
        </a:defRPr>
      </a:lvl5pPr>
      <a:lvl6pPr marL="366692" algn="ctr" defTabSz="1042754" rtl="0" fontAlgn="base">
        <a:spcBef>
          <a:spcPct val="0"/>
        </a:spcBef>
        <a:spcAft>
          <a:spcPct val="0"/>
        </a:spcAft>
        <a:defRPr sz="5100">
          <a:solidFill>
            <a:schemeClr val="tx1"/>
          </a:solidFill>
          <a:latin typeface="Calibri" pitchFamily="34" charset="0"/>
        </a:defRPr>
      </a:lvl6pPr>
      <a:lvl7pPr marL="733369" algn="ctr" defTabSz="1042754" rtl="0" fontAlgn="base">
        <a:spcBef>
          <a:spcPct val="0"/>
        </a:spcBef>
        <a:spcAft>
          <a:spcPct val="0"/>
        </a:spcAft>
        <a:defRPr sz="5100">
          <a:solidFill>
            <a:schemeClr val="tx1"/>
          </a:solidFill>
          <a:latin typeface="Calibri" pitchFamily="34" charset="0"/>
        </a:defRPr>
      </a:lvl7pPr>
      <a:lvl8pPr marL="1100053" algn="ctr" defTabSz="1042754" rtl="0" fontAlgn="base">
        <a:spcBef>
          <a:spcPct val="0"/>
        </a:spcBef>
        <a:spcAft>
          <a:spcPct val="0"/>
        </a:spcAft>
        <a:defRPr sz="5100">
          <a:solidFill>
            <a:schemeClr val="tx1"/>
          </a:solidFill>
          <a:latin typeface="Calibri" pitchFamily="34" charset="0"/>
        </a:defRPr>
      </a:lvl8pPr>
      <a:lvl9pPr marL="1466732" algn="ctr" defTabSz="1042754" rtl="0" fontAlgn="base">
        <a:spcBef>
          <a:spcPct val="0"/>
        </a:spcBef>
        <a:spcAft>
          <a:spcPct val="0"/>
        </a:spcAft>
        <a:defRPr sz="5100">
          <a:solidFill>
            <a:schemeClr val="tx1"/>
          </a:solidFill>
          <a:latin typeface="Calibri" pitchFamily="34" charset="0"/>
        </a:defRPr>
      </a:lvl9pPr>
    </p:titleStyle>
    <p:bodyStyle>
      <a:lvl1pPr marL="390871" indent="-390871" algn="l" defTabSz="1042754"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46679" indent="-324661" algn="l" defTabSz="1042754"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302488" indent="-259731" algn="l" defTabSz="1042754"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24503" indent="-259731" algn="l" defTabSz="104275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45245" indent="-259731" algn="l" defTabSz="104275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67793"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210"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0631"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047" indent="-260708" algn="l" defTabSz="104283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834" rtl="0" eaLnBrk="1" latinLnBrk="0" hangingPunct="1">
        <a:defRPr sz="2100" kern="1200">
          <a:solidFill>
            <a:schemeClr val="tx1"/>
          </a:solidFill>
          <a:latin typeface="+mn-lt"/>
          <a:ea typeface="+mn-ea"/>
          <a:cs typeface="+mn-cs"/>
        </a:defRPr>
      </a:lvl1pPr>
      <a:lvl2pPr marL="521417" algn="l" defTabSz="1042834" rtl="0" eaLnBrk="1" latinLnBrk="0" hangingPunct="1">
        <a:defRPr sz="2100" kern="1200">
          <a:solidFill>
            <a:schemeClr val="tx1"/>
          </a:solidFill>
          <a:latin typeface="+mn-lt"/>
          <a:ea typeface="+mn-ea"/>
          <a:cs typeface="+mn-cs"/>
        </a:defRPr>
      </a:lvl2pPr>
      <a:lvl3pPr marL="1042834" algn="l" defTabSz="1042834" rtl="0" eaLnBrk="1" latinLnBrk="0" hangingPunct="1">
        <a:defRPr sz="2100" kern="1200">
          <a:solidFill>
            <a:schemeClr val="tx1"/>
          </a:solidFill>
          <a:latin typeface="+mn-lt"/>
          <a:ea typeface="+mn-ea"/>
          <a:cs typeface="+mn-cs"/>
        </a:defRPr>
      </a:lvl3pPr>
      <a:lvl4pPr marL="1564250" algn="l" defTabSz="1042834" rtl="0" eaLnBrk="1" latinLnBrk="0" hangingPunct="1">
        <a:defRPr sz="2100" kern="1200">
          <a:solidFill>
            <a:schemeClr val="tx1"/>
          </a:solidFill>
          <a:latin typeface="+mn-lt"/>
          <a:ea typeface="+mn-ea"/>
          <a:cs typeface="+mn-cs"/>
        </a:defRPr>
      </a:lvl4pPr>
      <a:lvl5pPr marL="2085665" algn="l" defTabSz="1042834" rtl="0" eaLnBrk="1" latinLnBrk="0" hangingPunct="1">
        <a:defRPr sz="2100" kern="1200">
          <a:solidFill>
            <a:schemeClr val="tx1"/>
          </a:solidFill>
          <a:latin typeface="+mn-lt"/>
          <a:ea typeface="+mn-ea"/>
          <a:cs typeface="+mn-cs"/>
        </a:defRPr>
      </a:lvl5pPr>
      <a:lvl6pPr marL="2607085" algn="l" defTabSz="1042834" rtl="0" eaLnBrk="1" latinLnBrk="0" hangingPunct="1">
        <a:defRPr sz="2100" kern="1200">
          <a:solidFill>
            <a:schemeClr val="tx1"/>
          </a:solidFill>
          <a:latin typeface="+mn-lt"/>
          <a:ea typeface="+mn-ea"/>
          <a:cs typeface="+mn-cs"/>
        </a:defRPr>
      </a:lvl6pPr>
      <a:lvl7pPr marL="3128502" algn="l" defTabSz="1042834" rtl="0" eaLnBrk="1" latinLnBrk="0" hangingPunct="1">
        <a:defRPr sz="2100" kern="1200">
          <a:solidFill>
            <a:schemeClr val="tx1"/>
          </a:solidFill>
          <a:latin typeface="+mn-lt"/>
          <a:ea typeface="+mn-ea"/>
          <a:cs typeface="+mn-cs"/>
        </a:defRPr>
      </a:lvl7pPr>
      <a:lvl8pPr marL="3649917" algn="l" defTabSz="1042834" rtl="0" eaLnBrk="1" latinLnBrk="0" hangingPunct="1">
        <a:defRPr sz="2100" kern="1200">
          <a:solidFill>
            <a:schemeClr val="tx1"/>
          </a:solidFill>
          <a:latin typeface="+mn-lt"/>
          <a:ea typeface="+mn-ea"/>
          <a:cs typeface="+mn-cs"/>
        </a:defRPr>
      </a:lvl8pPr>
      <a:lvl9pPr marL="4171335" algn="l" defTabSz="1042834"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00" tIns="52147" rIns="104300" bIns="52147" anchor="ctr"/>
          <a:lstStyle/>
          <a:p>
            <a:pPr algn="ctr" defTabSz="468541"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00" tIns="52147" rIns="104300" bIns="52147"/>
          <a:lstStyle/>
          <a:p>
            <a:pPr algn="ctr" defTabSz="468541" fontAlgn="base" hangingPunct="0">
              <a:spcBef>
                <a:spcPct val="0"/>
              </a:spcBef>
              <a:spcAft>
                <a:spcPct val="0"/>
              </a:spcAft>
              <a:defRPr/>
            </a:pPr>
            <a:endParaRPr lang="en-US" sz="2900" dirty="0">
              <a:solidFill>
                <a:srgbClr val="000000"/>
              </a:solidFill>
              <a:latin typeface="Helvetica Light" charset="0"/>
              <a:sym typeface="Helvetica Light" charset="0"/>
            </a:endParaRPr>
          </a:p>
        </p:txBody>
      </p:sp>
      <p:sp>
        <p:nvSpPr>
          <p:cNvPr id="8196" name="Text Placeholder 2"/>
          <p:cNvSpPr>
            <a:spLocks noGrp="1"/>
          </p:cNvSpPr>
          <p:nvPr>
            <p:ph type="body" idx="1"/>
          </p:nvPr>
        </p:nvSpPr>
        <p:spPr bwMode="auto">
          <a:xfrm>
            <a:off x="549181" y="1707357"/>
            <a:ext cx="9874448" cy="4826794"/>
          </a:xfrm>
          <a:prstGeom prst="rect">
            <a:avLst/>
          </a:prstGeom>
          <a:noFill/>
          <a:ln w="9525">
            <a:noFill/>
            <a:miter lim="800000"/>
            <a:headEnd/>
            <a:tailEnd/>
          </a:ln>
        </p:spPr>
        <p:txBody>
          <a:bodyPr vert="horz" wrap="square" lIns="104300" tIns="52147" rIns="104300" bIns="521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7" y="6925866"/>
            <a:ext cx="549176" cy="389334"/>
          </a:xfrm>
          <a:prstGeom prst="rect">
            <a:avLst/>
          </a:prstGeom>
        </p:spPr>
        <p:txBody>
          <a:bodyPr vert="horz" wrap="square" lIns="104300" tIns="52147" rIns="104300" bIns="52147" numCol="1" anchor="ctr" anchorCtr="0" compatLnSpc="1">
            <a:prstTxWarp prst="textNoShape">
              <a:avLst/>
            </a:prstTxWarp>
          </a:bodyPr>
          <a:lstStyle>
            <a:lvl1pPr algn="r" defTabSz="467270" fontAlgn="base" hangingPunct="0">
              <a:spcBef>
                <a:spcPct val="0"/>
              </a:spcBef>
              <a:spcAft>
                <a:spcPct val="0"/>
              </a:spcAft>
              <a:defRPr sz="1400" b="1">
                <a:solidFill>
                  <a:srgbClr val="F57E20"/>
                </a:solidFill>
              </a:defRPr>
            </a:lvl1pPr>
          </a:lstStyle>
          <a:p>
            <a:pPr>
              <a:defRPr/>
            </a:pPr>
            <a:fld id="{43EBC684-0657-417C-B065-337AA0B0C918}" type="slidenum">
              <a:rPr lang="en-US" smtClean="0">
                <a:latin typeface="Helvetica Light"/>
                <a:sym typeface="Helvetica Light"/>
              </a:rPr>
              <a:pPr>
                <a:defRPr/>
              </a:pPr>
              <a:t>‹#›</a:t>
            </a:fld>
            <a:endParaRPr lang="en-US" dirty="0">
              <a:latin typeface="Helvetica Light"/>
              <a:sym typeface="Helvetica Light"/>
            </a:endParaRPr>
          </a:p>
        </p:txBody>
      </p:sp>
      <p:sp>
        <p:nvSpPr>
          <p:cNvPr id="8199" name="Title Placeholder 1"/>
          <p:cNvSpPr>
            <a:spLocks noGrp="1"/>
          </p:cNvSpPr>
          <p:nvPr>
            <p:ph type="title"/>
          </p:nvPr>
        </p:nvSpPr>
        <p:spPr bwMode="auto">
          <a:xfrm>
            <a:off x="549181" y="292894"/>
            <a:ext cx="9874448" cy="1219200"/>
          </a:xfrm>
          <a:prstGeom prst="rect">
            <a:avLst/>
          </a:prstGeom>
          <a:noFill/>
          <a:ln w="9525">
            <a:noFill/>
            <a:miter lim="800000"/>
            <a:headEnd/>
            <a:tailEnd/>
          </a:ln>
        </p:spPr>
        <p:txBody>
          <a:bodyPr vert="horz" wrap="square" lIns="104300" tIns="52147" rIns="104300" bIns="52147"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5" cstate="print"/>
          <a:srcRect/>
          <a:stretch>
            <a:fillRect/>
          </a:stretch>
        </p:blipFill>
        <p:spPr bwMode="auto">
          <a:xfrm>
            <a:off x="4761086" y="6578206"/>
            <a:ext cx="1450627" cy="591740"/>
          </a:xfrm>
          <a:prstGeom prst="rect">
            <a:avLst/>
          </a:prstGeom>
          <a:noFill/>
          <a:ln w="9525">
            <a:noFill/>
            <a:miter lim="800000"/>
            <a:headEnd/>
            <a:tailEnd/>
          </a:ln>
        </p:spPr>
      </p:pic>
      <p:pic>
        <p:nvPicPr>
          <p:cNvPr id="2" name="Picture 1"/>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52400" y="6578205"/>
            <a:ext cx="1717035" cy="591271"/>
          </a:xfrm>
          <a:prstGeom prst="rect">
            <a:avLst/>
          </a:prstGeom>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986" r:id="rId23"/>
  </p:sldLayoutIdLst>
  <p:timing>
    <p:tnLst>
      <p:par>
        <p:cTn id="1" dur="indefinite" restart="never" nodeType="tmRoot"/>
      </p:par>
    </p:tnLst>
  </p:timing>
  <p:hf sldNum="0" hdr="0" dt="0"/>
  <p:txStyles>
    <p:titleStyle>
      <a:lvl1pPr algn="l" defTabSz="1042754"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2754"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692" algn="l" defTabSz="1042754" rtl="0" fontAlgn="base">
        <a:spcBef>
          <a:spcPct val="0"/>
        </a:spcBef>
        <a:spcAft>
          <a:spcPct val="0"/>
        </a:spcAft>
        <a:defRPr sz="3700">
          <a:solidFill>
            <a:schemeClr val="tx1"/>
          </a:solidFill>
          <a:latin typeface="Calibri" pitchFamily="34" charset="0"/>
        </a:defRPr>
      </a:lvl6pPr>
      <a:lvl7pPr marL="733369" algn="l" defTabSz="1042754" rtl="0" fontAlgn="base">
        <a:spcBef>
          <a:spcPct val="0"/>
        </a:spcBef>
        <a:spcAft>
          <a:spcPct val="0"/>
        </a:spcAft>
        <a:defRPr sz="3700">
          <a:solidFill>
            <a:schemeClr val="tx1"/>
          </a:solidFill>
          <a:latin typeface="Calibri" pitchFamily="34" charset="0"/>
        </a:defRPr>
      </a:lvl7pPr>
      <a:lvl8pPr marL="1100053" algn="l" defTabSz="1042754" rtl="0" fontAlgn="base">
        <a:spcBef>
          <a:spcPct val="0"/>
        </a:spcBef>
        <a:spcAft>
          <a:spcPct val="0"/>
        </a:spcAft>
        <a:defRPr sz="3700">
          <a:solidFill>
            <a:schemeClr val="tx1"/>
          </a:solidFill>
          <a:latin typeface="Calibri" pitchFamily="34" charset="0"/>
        </a:defRPr>
      </a:lvl8pPr>
      <a:lvl9pPr marL="1466732" algn="l" defTabSz="1042754" rtl="0" fontAlgn="base">
        <a:spcBef>
          <a:spcPct val="0"/>
        </a:spcBef>
        <a:spcAft>
          <a:spcPct val="0"/>
        </a:spcAft>
        <a:defRPr sz="3700">
          <a:solidFill>
            <a:schemeClr val="tx1"/>
          </a:solidFill>
          <a:latin typeface="Calibri" pitchFamily="34" charset="0"/>
        </a:defRPr>
      </a:lvl9pPr>
    </p:titleStyle>
    <p:bodyStyle>
      <a:lvl1pPr marL="390871" indent="-390871" algn="l" defTabSz="1042754"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6679" indent="-324661" algn="l" defTabSz="1042754"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2488" indent="-259731" algn="l" defTabSz="1042754"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4503"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6520" indent="-259731" algn="l" defTabSz="1042754"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68231"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89730"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1227"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2725" indent="-260749" algn="l" defTabSz="104299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2994" rtl="0" eaLnBrk="1" latinLnBrk="0" hangingPunct="1">
        <a:defRPr sz="2100" kern="1200">
          <a:solidFill>
            <a:schemeClr val="tx1"/>
          </a:solidFill>
          <a:latin typeface="+mn-lt"/>
          <a:ea typeface="+mn-ea"/>
          <a:cs typeface="+mn-cs"/>
        </a:defRPr>
      </a:lvl1pPr>
      <a:lvl2pPr marL="521497" algn="l" defTabSz="1042994" rtl="0" eaLnBrk="1" latinLnBrk="0" hangingPunct="1">
        <a:defRPr sz="2100" kern="1200">
          <a:solidFill>
            <a:schemeClr val="tx1"/>
          </a:solidFill>
          <a:latin typeface="+mn-lt"/>
          <a:ea typeface="+mn-ea"/>
          <a:cs typeface="+mn-cs"/>
        </a:defRPr>
      </a:lvl2pPr>
      <a:lvl3pPr marL="1042994" algn="l" defTabSz="1042994" rtl="0" eaLnBrk="1" latinLnBrk="0" hangingPunct="1">
        <a:defRPr sz="2100" kern="1200">
          <a:solidFill>
            <a:schemeClr val="tx1"/>
          </a:solidFill>
          <a:latin typeface="+mn-lt"/>
          <a:ea typeface="+mn-ea"/>
          <a:cs typeface="+mn-cs"/>
        </a:defRPr>
      </a:lvl3pPr>
      <a:lvl4pPr marL="1564490" algn="l" defTabSz="1042994" rtl="0" eaLnBrk="1" latinLnBrk="0" hangingPunct="1">
        <a:defRPr sz="2100" kern="1200">
          <a:solidFill>
            <a:schemeClr val="tx1"/>
          </a:solidFill>
          <a:latin typeface="+mn-lt"/>
          <a:ea typeface="+mn-ea"/>
          <a:cs typeface="+mn-cs"/>
        </a:defRPr>
      </a:lvl4pPr>
      <a:lvl5pPr marL="2085988" algn="l" defTabSz="1042994" rtl="0" eaLnBrk="1" latinLnBrk="0" hangingPunct="1">
        <a:defRPr sz="2100" kern="1200">
          <a:solidFill>
            <a:schemeClr val="tx1"/>
          </a:solidFill>
          <a:latin typeface="+mn-lt"/>
          <a:ea typeface="+mn-ea"/>
          <a:cs typeface="+mn-cs"/>
        </a:defRPr>
      </a:lvl5pPr>
      <a:lvl6pPr marL="2607486" algn="l" defTabSz="1042994" rtl="0" eaLnBrk="1" latinLnBrk="0" hangingPunct="1">
        <a:defRPr sz="2100" kern="1200">
          <a:solidFill>
            <a:schemeClr val="tx1"/>
          </a:solidFill>
          <a:latin typeface="+mn-lt"/>
          <a:ea typeface="+mn-ea"/>
          <a:cs typeface="+mn-cs"/>
        </a:defRPr>
      </a:lvl6pPr>
      <a:lvl7pPr marL="3128981" algn="l" defTabSz="1042994" rtl="0" eaLnBrk="1" latinLnBrk="0" hangingPunct="1">
        <a:defRPr sz="2100" kern="1200">
          <a:solidFill>
            <a:schemeClr val="tx1"/>
          </a:solidFill>
          <a:latin typeface="+mn-lt"/>
          <a:ea typeface="+mn-ea"/>
          <a:cs typeface="+mn-cs"/>
        </a:defRPr>
      </a:lvl7pPr>
      <a:lvl8pPr marL="3650478" algn="l" defTabSz="1042994" rtl="0" eaLnBrk="1" latinLnBrk="0" hangingPunct="1">
        <a:defRPr sz="2100" kern="1200">
          <a:solidFill>
            <a:schemeClr val="tx1"/>
          </a:solidFill>
          <a:latin typeface="+mn-lt"/>
          <a:ea typeface="+mn-ea"/>
          <a:cs typeface="+mn-cs"/>
        </a:defRPr>
      </a:lvl8pPr>
      <a:lvl9pPr marL="4171975" algn="l" defTabSz="1042994"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2357445"/>
            <a:ext cx="10972800" cy="2275285"/>
          </a:xfrm>
          <a:prstGeom prst="rect">
            <a:avLst/>
          </a:prstGeom>
          <a:gradFill rotWithShape="1">
            <a:gsLst>
              <a:gs pos="0">
                <a:srgbClr val="9ACA3C"/>
              </a:gs>
              <a:gs pos="100000">
                <a:srgbClr val="9ACA3C">
                  <a:gamma/>
                  <a:tint val="20000"/>
                  <a:invGamma/>
                </a:srgbClr>
              </a:gs>
            </a:gsLst>
            <a:lin ang="18900000" scaled="1"/>
          </a:gradFill>
          <a:ln w="38100">
            <a:solidFill>
              <a:srgbClr val="F57E20"/>
            </a:solidFill>
            <a:miter lim="800000"/>
            <a:headEnd/>
            <a:tailEnd/>
          </a:ln>
        </p:spPr>
        <p:txBody>
          <a:bodyPr lIns="104384" tIns="52192" rIns="104384" bIns="52192"/>
          <a:lstStyle/>
          <a:p>
            <a:pPr defTabSz="1043848">
              <a:defRPr/>
            </a:pPr>
            <a:endParaRPr lang="en-US" dirty="0">
              <a:solidFill>
                <a:prstClr val="white"/>
              </a:solidFill>
              <a:sym typeface="Helvetica Light"/>
            </a:endParaRPr>
          </a:p>
        </p:txBody>
      </p:sp>
      <p:pic>
        <p:nvPicPr>
          <p:cNvPr id="4" name="Picture 10"/>
          <p:cNvPicPr>
            <a:picLocks noChangeAspect="1"/>
          </p:cNvPicPr>
          <p:nvPr userDrawn="1"/>
        </p:nvPicPr>
        <p:blipFill>
          <a:blip r:embed="rId3" cstate="print"/>
          <a:srcRect/>
          <a:stretch>
            <a:fillRect/>
          </a:stretch>
        </p:blipFill>
        <p:spPr bwMode="auto">
          <a:xfrm>
            <a:off x="3276600" y="411265"/>
            <a:ext cx="4038600" cy="160403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4042" r:id="rId1"/>
  </p:sldLayoutIdLst>
  <p:hf hdr="0" ftr="0" dt="0"/>
  <p:txStyles>
    <p:titleStyle>
      <a:lvl1pPr algn="ctr" defTabSz="1043769" rtl="0" eaLnBrk="0" fontAlgn="base" hangingPunct="0">
        <a:spcBef>
          <a:spcPct val="0"/>
        </a:spcBef>
        <a:spcAft>
          <a:spcPct val="0"/>
        </a:spcAft>
        <a:defRPr sz="5100" kern="1200">
          <a:solidFill>
            <a:schemeClr val="tx1"/>
          </a:solidFill>
          <a:latin typeface="+mj-lt"/>
          <a:ea typeface="+mj-ea"/>
          <a:cs typeface="+mj-cs"/>
        </a:defRPr>
      </a:lvl1pPr>
      <a:lvl2pPr algn="ctr" defTabSz="1043769" rtl="0" eaLnBrk="0" fontAlgn="base" hangingPunct="0">
        <a:spcBef>
          <a:spcPct val="0"/>
        </a:spcBef>
        <a:spcAft>
          <a:spcPct val="0"/>
        </a:spcAft>
        <a:defRPr sz="5100">
          <a:solidFill>
            <a:schemeClr val="tx1"/>
          </a:solidFill>
          <a:latin typeface="Calibri" pitchFamily="34" charset="0"/>
        </a:defRPr>
      </a:lvl2pPr>
      <a:lvl3pPr algn="ctr" defTabSz="1043769" rtl="0" eaLnBrk="0" fontAlgn="base" hangingPunct="0">
        <a:spcBef>
          <a:spcPct val="0"/>
        </a:spcBef>
        <a:spcAft>
          <a:spcPct val="0"/>
        </a:spcAft>
        <a:defRPr sz="5100">
          <a:solidFill>
            <a:schemeClr val="tx1"/>
          </a:solidFill>
          <a:latin typeface="Calibri" pitchFamily="34" charset="0"/>
        </a:defRPr>
      </a:lvl3pPr>
      <a:lvl4pPr algn="ctr" defTabSz="1043769" rtl="0" eaLnBrk="0" fontAlgn="base" hangingPunct="0">
        <a:spcBef>
          <a:spcPct val="0"/>
        </a:spcBef>
        <a:spcAft>
          <a:spcPct val="0"/>
        </a:spcAft>
        <a:defRPr sz="5100">
          <a:solidFill>
            <a:schemeClr val="tx1"/>
          </a:solidFill>
          <a:latin typeface="Calibri" pitchFamily="34" charset="0"/>
        </a:defRPr>
      </a:lvl4pPr>
      <a:lvl5pPr algn="ctr" defTabSz="1043769" rtl="0" eaLnBrk="0" fontAlgn="base" hangingPunct="0">
        <a:spcBef>
          <a:spcPct val="0"/>
        </a:spcBef>
        <a:spcAft>
          <a:spcPct val="0"/>
        </a:spcAft>
        <a:defRPr sz="5100">
          <a:solidFill>
            <a:schemeClr val="tx1"/>
          </a:solidFill>
          <a:latin typeface="Calibri" pitchFamily="34" charset="0"/>
        </a:defRPr>
      </a:lvl5pPr>
      <a:lvl6pPr marL="367044" algn="ctr" defTabSz="1043769" rtl="0" fontAlgn="base">
        <a:spcBef>
          <a:spcPct val="0"/>
        </a:spcBef>
        <a:spcAft>
          <a:spcPct val="0"/>
        </a:spcAft>
        <a:defRPr sz="5100">
          <a:solidFill>
            <a:schemeClr val="tx1"/>
          </a:solidFill>
          <a:latin typeface="Calibri" pitchFamily="34" charset="0"/>
        </a:defRPr>
      </a:lvl6pPr>
      <a:lvl7pPr marL="734081" algn="ctr" defTabSz="1043769" rtl="0" fontAlgn="base">
        <a:spcBef>
          <a:spcPct val="0"/>
        </a:spcBef>
        <a:spcAft>
          <a:spcPct val="0"/>
        </a:spcAft>
        <a:defRPr sz="5100">
          <a:solidFill>
            <a:schemeClr val="tx1"/>
          </a:solidFill>
          <a:latin typeface="Calibri" pitchFamily="34" charset="0"/>
        </a:defRPr>
      </a:lvl7pPr>
      <a:lvl8pPr marL="1101122" algn="ctr" defTabSz="1043769" rtl="0" fontAlgn="base">
        <a:spcBef>
          <a:spcPct val="0"/>
        </a:spcBef>
        <a:spcAft>
          <a:spcPct val="0"/>
        </a:spcAft>
        <a:defRPr sz="5100">
          <a:solidFill>
            <a:schemeClr val="tx1"/>
          </a:solidFill>
          <a:latin typeface="Calibri" pitchFamily="34" charset="0"/>
        </a:defRPr>
      </a:lvl8pPr>
      <a:lvl9pPr marL="1468160" algn="ctr" defTabSz="1043769" rtl="0" fontAlgn="base">
        <a:spcBef>
          <a:spcPct val="0"/>
        </a:spcBef>
        <a:spcAft>
          <a:spcPct val="0"/>
        </a:spcAft>
        <a:defRPr sz="5100">
          <a:solidFill>
            <a:schemeClr val="tx1"/>
          </a:solidFill>
          <a:latin typeface="Calibri" pitchFamily="34" charset="0"/>
        </a:defRPr>
      </a:lvl9pPr>
    </p:titleStyle>
    <p:bodyStyle>
      <a:lvl1pPr marL="391253" indent="-391253" algn="l" defTabSz="1043769"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47504" indent="-324980" algn="l" defTabSz="1043769"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303756" indent="-259984" algn="l" defTabSz="104376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26279" indent="-259984" algn="l" defTabSz="104376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47527" indent="-259984" algn="l" defTabSz="104376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70583"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2506"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4432"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6354"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3848" rtl="0" eaLnBrk="1" latinLnBrk="0" hangingPunct="1">
        <a:defRPr sz="2100" kern="1200">
          <a:solidFill>
            <a:schemeClr val="tx1"/>
          </a:solidFill>
          <a:latin typeface="+mn-lt"/>
          <a:ea typeface="+mn-ea"/>
          <a:cs typeface="+mn-cs"/>
        </a:defRPr>
      </a:lvl1pPr>
      <a:lvl2pPr marL="521924" algn="l" defTabSz="1043848" rtl="0" eaLnBrk="1" latinLnBrk="0" hangingPunct="1">
        <a:defRPr sz="2100" kern="1200">
          <a:solidFill>
            <a:schemeClr val="tx1"/>
          </a:solidFill>
          <a:latin typeface="+mn-lt"/>
          <a:ea typeface="+mn-ea"/>
          <a:cs typeface="+mn-cs"/>
        </a:defRPr>
      </a:lvl2pPr>
      <a:lvl3pPr marL="1043848" algn="l" defTabSz="1043848" rtl="0" eaLnBrk="1" latinLnBrk="0" hangingPunct="1">
        <a:defRPr sz="2100" kern="1200">
          <a:solidFill>
            <a:schemeClr val="tx1"/>
          </a:solidFill>
          <a:latin typeface="+mn-lt"/>
          <a:ea typeface="+mn-ea"/>
          <a:cs typeface="+mn-cs"/>
        </a:defRPr>
      </a:lvl3pPr>
      <a:lvl4pPr marL="1565773" algn="l" defTabSz="1043848" rtl="0" eaLnBrk="1" latinLnBrk="0" hangingPunct="1">
        <a:defRPr sz="2100" kern="1200">
          <a:solidFill>
            <a:schemeClr val="tx1"/>
          </a:solidFill>
          <a:latin typeface="+mn-lt"/>
          <a:ea typeface="+mn-ea"/>
          <a:cs typeface="+mn-cs"/>
        </a:defRPr>
      </a:lvl4pPr>
      <a:lvl5pPr marL="2087695" algn="l" defTabSz="1043848" rtl="0" eaLnBrk="1" latinLnBrk="0" hangingPunct="1">
        <a:defRPr sz="2100" kern="1200">
          <a:solidFill>
            <a:schemeClr val="tx1"/>
          </a:solidFill>
          <a:latin typeface="+mn-lt"/>
          <a:ea typeface="+mn-ea"/>
          <a:cs typeface="+mn-cs"/>
        </a:defRPr>
      </a:lvl5pPr>
      <a:lvl6pPr marL="2609621" algn="l" defTabSz="1043848" rtl="0" eaLnBrk="1" latinLnBrk="0" hangingPunct="1">
        <a:defRPr sz="2100" kern="1200">
          <a:solidFill>
            <a:schemeClr val="tx1"/>
          </a:solidFill>
          <a:latin typeface="+mn-lt"/>
          <a:ea typeface="+mn-ea"/>
          <a:cs typeface="+mn-cs"/>
        </a:defRPr>
      </a:lvl6pPr>
      <a:lvl7pPr marL="3131545" algn="l" defTabSz="1043848" rtl="0" eaLnBrk="1" latinLnBrk="0" hangingPunct="1">
        <a:defRPr sz="2100" kern="1200">
          <a:solidFill>
            <a:schemeClr val="tx1"/>
          </a:solidFill>
          <a:latin typeface="+mn-lt"/>
          <a:ea typeface="+mn-ea"/>
          <a:cs typeface="+mn-cs"/>
        </a:defRPr>
      </a:lvl7pPr>
      <a:lvl8pPr marL="3653467" algn="l" defTabSz="1043848" rtl="0" eaLnBrk="1" latinLnBrk="0" hangingPunct="1">
        <a:defRPr sz="2100" kern="1200">
          <a:solidFill>
            <a:schemeClr val="tx1"/>
          </a:solidFill>
          <a:latin typeface="+mn-lt"/>
          <a:ea typeface="+mn-ea"/>
          <a:cs typeface="+mn-cs"/>
        </a:defRPr>
      </a:lvl8pPr>
      <a:lvl9pPr marL="4175393" algn="l" defTabSz="1043848"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3"/>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388" tIns="52194" rIns="104388" bIns="52194" anchor="ctr"/>
          <a:lstStyle/>
          <a:p>
            <a:pPr algn="ctr" defTabSz="468939"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388" tIns="52194" rIns="104388" bIns="52194"/>
          <a:lstStyle/>
          <a:p>
            <a:pPr algn="ctr" defTabSz="468939"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7172" name="Text Placeholder 2"/>
          <p:cNvSpPr>
            <a:spLocks noGrp="1"/>
          </p:cNvSpPr>
          <p:nvPr>
            <p:ph type="body" idx="1"/>
          </p:nvPr>
        </p:nvSpPr>
        <p:spPr bwMode="auto">
          <a:xfrm>
            <a:off x="549179" y="1707357"/>
            <a:ext cx="9874448" cy="4826794"/>
          </a:xfrm>
          <a:prstGeom prst="rect">
            <a:avLst/>
          </a:prstGeom>
          <a:noFill/>
          <a:ln w="9525">
            <a:noFill/>
            <a:miter lim="800000"/>
            <a:headEnd/>
            <a:tailEnd/>
          </a:ln>
        </p:spPr>
        <p:txBody>
          <a:bodyPr vert="horz" wrap="square" lIns="104388" tIns="52194" rIns="104388" bIns="521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5" y="6925866"/>
            <a:ext cx="549176" cy="389334"/>
          </a:xfrm>
          <a:prstGeom prst="rect">
            <a:avLst/>
          </a:prstGeom>
        </p:spPr>
        <p:txBody>
          <a:bodyPr vert="horz" wrap="square" lIns="104388" tIns="52194" rIns="104388" bIns="52194" numCol="1" anchor="ctr" anchorCtr="0" compatLnSpc="1">
            <a:prstTxWarp prst="textNoShape">
              <a:avLst/>
            </a:prstTxWarp>
          </a:bodyPr>
          <a:lstStyle>
            <a:lvl1pPr algn="r" defTabSz="468939" fontAlgn="base" hangingPunct="0">
              <a:spcBef>
                <a:spcPct val="0"/>
              </a:spcBef>
              <a:spcAft>
                <a:spcPct val="0"/>
              </a:spcAft>
              <a:defRPr sz="1400" b="1">
                <a:solidFill>
                  <a:srgbClr val="F57E20"/>
                </a:solidFill>
              </a:defRPr>
            </a:lvl1pPr>
          </a:lstStyle>
          <a:p>
            <a:pPr>
              <a:defRPr/>
            </a:pPr>
            <a:fld id="{E5B47918-2481-4608-AEFD-C839919732EB}" type="slidenum">
              <a:rPr lang="en-US" smtClean="0">
                <a:latin typeface="Helvetica Light" charset="0"/>
                <a:sym typeface="Helvetica Light" charset="0"/>
              </a:rPr>
              <a:pPr>
                <a:defRPr/>
              </a:pPr>
              <a:t>‹#›</a:t>
            </a:fld>
            <a:endParaRPr lang="en-US" dirty="0">
              <a:latin typeface="Helvetica Light" charset="0"/>
              <a:sym typeface="Helvetica Light" charset="0"/>
            </a:endParaRPr>
          </a:p>
        </p:txBody>
      </p:sp>
      <p:sp>
        <p:nvSpPr>
          <p:cNvPr id="7175" name="Title Placeholder 1"/>
          <p:cNvSpPr>
            <a:spLocks noGrp="1"/>
          </p:cNvSpPr>
          <p:nvPr>
            <p:ph type="title"/>
          </p:nvPr>
        </p:nvSpPr>
        <p:spPr bwMode="auto">
          <a:xfrm>
            <a:off x="549179" y="292894"/>
            <a:ext cx="9874448" cy="1219200"/>
          </a:xfrm>
          <a:prstGeom prst="rect">
            <a:avLst/>
          </a:prstGeom>
          <a:noFill/>
          <a:ln w="9525">
            <a:noFill/>
            <a:miter lim="800000"/>
            <a:headEnd/>
            <a:tailEnd/>
          </a:ln>
        </p:spPr>
        <p:txBody>
          <a:bodyPr vert="horz" wrap="square" lIns="104388" tIns="52194" rIns="104388" bIns="52194"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Lst>
  <p:timing>
    <p:tnLst>
      <p:par>
        <p:cTn id="1" dur="indefinite" restart="never" nodeType="tmRoot"/>
      </p:par>
    </p:tnLst>
  </p:timing>
  <p:hf sldNum="0" hdr="0" dt="0"/>
  <p:txStyles>
    <p:titleStyle>
      <a:lvl1pPr algn="l" defTabSz="1043639"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3639"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6999" algn="l" defTabSz="1043639" rtl="0" fontAlgn="base">
        <a:spcBef>
          <a:spcPct val="0"/>
        </a:spcBef>
        <a:spcAft>
          <a:spcPct val="0"/>
        </a:spcAft>
        <a:defRPr sz="3700">
          <a:solidFill>
            <a:schemeClr val="tx1"/>
          </a:solidFill>
          <a:latin typeface="Calibri" pitchFamily="34" charset="0"/>
        </a:defRPr>
      </a:lvl6pPr>
      <a:lvl7pPr marL="733989" algn="l" defTabSz="1043639" rtl="0" fontAlgn="base">
        <a:spcBef>
          <a:spcPct val="0"/>
        </a:spcBef>
        <a:spcAft>
          <a:spcPct val="0"/>
        </a:spcAft>
        <a:defRPr sz="3700">
          <a:solidFill>
            <a:schemeClr val="tx1"/>
          </a:solidFill>
          <a:latin typeface="Calibri" pitchFamily="34" charset="0"/>
        </a:defRPr>
      </a:lvl7pPr>
      <a:lvl8pPr marL="1100985" algn="l" defTabSz="1043639" rtl="0" fontAlgn="base">
        <a:spcBef>
          <a:spcPct val="0"/>
        </a:spcBef>
        <a:spcAft>
          <a:spcPct val="0"/>
        </a:spcAft>
        <a:defRPr sz="3700">
          <a:solidFill>
            <a:schemeClr val="tx1"/>
          </a:solidFill>
          <a:latin typeface="Calibri" pitchFamily="34" charset="0"/>
        </a:defRPr>
      </a:lvl8pPr>
      <a:lvl9pPr marL="1467977" algn="l" defTabSz="1043639" rtl="0" fontAlgn="base">
        <a:spcBef>
          <a:spcPct val="0"/>
        </a:spcBef>
        <a:spcAft>
          <a:spcPct val="0"/>
        </a:spcAft>
        <a:defRPr sz="3700">
          <a:solidFill>
            <a:schemeClr val="tx1"/>
          </a:solidFill>
          <a:latin typeface="Calibri" pitchFamily="34" charset="0"/>
        </a:defRPr>
      </a:lvl9pPr>
    </p:titleStyle>
    <p:bodyStyle>
      <a:lvl1pPr marL="391204" indent="-391204" algn="l" defTabSz="1043639"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7398" indent="-324939" algn="l" defTabSz="1043639"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3594" indent="-259952" algn="l" defTabSz="1043639"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6052" indent="-259952" algn="l" defTabSz="1043639"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48509" indent="-259952" algn="l" defTabSz="1043639"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7066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260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454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6484" indent="-260970" algn="l" defTabSz="104387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3878" rtl="0" eaLnBrk="1" latinLnBrk="0" hangingPunct="1">
        <a:defRPr sz="2100" kern="1200">
          <a:solidFill>
            <a:schemeClr val="tx1"/>
          </a:solidFill>
          <a:latin typeface="+mn-lt"/>
          <a:ea typeface="+mn-ea"/>
          <a:cs typeface="+mn-cs"/>
        </a:defRPr>
      </a:lvl1pPr>
      <a:lvl2pPr marL="521940" algn="l" defTabSz="1043878" rtl="0" eaLnBrk="1" latinLnBrk="0" hangingPunct="1">
        <a:defRPr sz="2100" kern="1200">
          <a:solidFill>
            <a:schemeClr val="tx1"/>
          </a:solidFill>
          <a:latin typeface="+mn-lt"/>
          <a:ea typeface="+mn-ea"/>
          <a:cs typeface="+mn-cs"/>
        </a:defRPr>
      </a:lvl2pPr>
      <a:lvl3pPr marL="1043878" algn="l" defTabSz="1043878" rtl="0" eaLnBrk="1" latinLnBrk="0" hangingPunct="1">
        <a:defRPr sz="2100" kern="1200">
          <a:solidFill>
            <a:schemeClr val="tx1"/>
          </a:solidFill>
          <a:latin typeface="+mn-lt"/>
          <a:ea typeface="+mn-ea"/>
          <a:cs typeface="+mn-cs"/>
        </a:defRPr>
      </a:lvl3pPr>
      <a:lvl4pPr marL="1565818" algn="l" defTabSz="1043878" rtl="0" eaLnBrk="1" latinLnBrk="0" hangingPunct="1">
        <a:defRPr sz="2100" kern="1200">
          <a:solidFill>
            <a:schemeClr val="tx1"/>
          </a:solidFill>
          <a:latin typeface="+mn-lt"/>
          <a:ea typeface="+mn-ea"/>
          <a:cs typeface="+mn-cs"/>
        </a:defRPr>
      </a:lvl4pPr>
      <a:lvl5pPr marL="2087756" algn="l" defTabSz="1043878" rtl="0" eaLnBrk="1" latinLnBrk="0" hangingPunct="1">
        <a:defRPr sz="2100" kern="1200">
          <a:solidFill>
            <a:schemeClr val="tx1"/>
          </a:solidFill>
          <a:latin typeface="+mn-lt"/>
          <a:ea typeface="+mn-ea"/>
          <a:cs typeface="+mn-cs"/>
        </a:defRPr>
      </a:lvl5pPr>
      <a:lvl6pPr marL="2609696" algn="l" defTabSz="1043878" rtl="0" eaLnBrk="1" latinLnBrk="0" hangingPunct="1">
        <a:defRPr sz="2100" kern="1200">
          <a:solidFill>
            <a:schemeClr val="tx1"/>
          </a:solidFill>
          <a:latin typeface="+mn-lt"/>
          <a:ea typeface="+mn-ea"/>
          <a:cs typeface="+mn-cs"/>
        </a:defRPr>
      </a:lvl6pPr>
      <a:lvl7pPr marL="3131635" algn="l" defTabSz="1043878" rtl="0" eaLnBrk="1" latinLnBrk="0" hangingPunct="1">
        <a:defRPr sz="2100" kern="1200">
          <a:solidFill>
            <a:schemeClr val="tx1"/>
          </a:solidFill>
          <a:latin typeface="+mn-lt"/>
          <a:ea typeface="+mn-ea"/>
          <a:cs typeface="+mn-cs"/>
        </a:defRPr>
      </a:lvl7pPr>
      <a:lvl8pPr marL="3653574" algn="l" defTabSz="1043878" rtl="0" eaLnBrk="1" latinLnBrk="0" hangingPunct="1">
        <a:defRPr sz="2100" kern="1200">
          <a:solidFill>
            <a:schemeClr val="tx1"/>
          </a:solidFill>
          <a:latin typeface="+mn-lt"/>
          <a:ea typeface="+mn-ea"/>
          <a:cs typeface="+mn-cs"/>
        </a:defRPr>
      </a:lvl8pPr>
      <a:lvl9pPr marL="4175514" algn="l" defTabSz="1043878"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544242"/>
            <a:ext cx="10972800" cy="5770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4479" tIns="52240" rIns="104479" bIns="52240" anchor="ctr"/>
          <a:lstStyle/>
          <a:p>
            <a:pPr algn="ctr" defTabSz="469347" fontAlgn="base" hangingPunct="0">
              <a:spcBef>
                <a:spcPct val="0"/>
              </a:spcBef>
              <a:spcAft>
                <a:spcPct val="0"/>
              </a:spcAft>
              <a:defRPr/>
            </a:pPr>
            <a:endParaRPr lang="en-US" sz="2900" dirty="0">
              <a:solidFill>
                <a:prstClr val="white"/>
              </a:solidFill>
              <a:sym typeface="Helvetica Light" charset="0"/>
            </a:endParaRPr>
          </a:p>
        </p:txBody>
      </p:sp>
      <p:sp>
        <p:nvSpPr>
          <p:cNvPr id="1027" name="Rectangle 2"/>
          <p:cNvSpPr>
            <a:spLocks noChangeArrowheads="1"/>
          </p:cNvSpPr>
          <p:nvPr/>
        </p:nvSpPr>
        <p:spPr bwMode="auto">
          <a:xfrm>
            <a:off x="0" y="244078"/>
            <a:ext cx="10972800" cy="1290638"/>
          </a:xfrm>
          <a:prstGeom prst="rect">
            <a:avLst/>
          </a:prstGeom>
          <a:gradFill rotWithShape="1">
            <a:gsLst>
              <a:gs pos="0">
                <a:srgbClr val="9ACA3C"/>
              </a:gs>
              <a:gs pos="100000">
                <a:srgbClr val="EBF4D8"/>
              </a:gs>
            </a:gsLst>
            <a:lin ang="18900000" scaled="1"/>
          </a:gradFill>
          <a:ln w="38100">
            <a:solidFill>
              <a:srgbClr val="303A96"/>
            </a:solidFill>
            <a:miter lim="800000"/>
            <a:headEnd/>
            <a:tailEnd/>
          </a:ln>
        </p:spPr>
        <p:txBody>
          <a:bodyPr lIns="104479" tIns="52240" rIns="104479" bIns="52240"/>
          <a:lstStyle/>
          <a:p>
            <a:pPr algn="ctr" defTabSz="469347" fontAlgn="base" hangingPunct="0">
              <a:spcBef>
                <a:spcPct val="0"/>
              </a:spcBef>
              <a:spcAft>
                <a:spcPct val="0"/>
              </a:spcAft>
              <a:defRPr/>
            </a:pPr>
            <a:endParaRPr lang="en-US" sz="2900" dirty="0">
              <a:solidFill>
                <a:srgbClr val="000000"/>
              </a:solidFill>
              <a:latin typeface="Helvetica Light" charset="0"/>
              <a:ea typeface="Helvetica Light"/>
              <a:cs typeface="Helvetica Light"/>
              <a:sym typeface="Helvetica Light" charset="0"/>
            </a:endParaRPr>
          </a:p>
        </p:txBody>
      </p:sp>
      <p:sp>
        <p:nvSpPr>
          <p:cNvPr id="5124" name="Text Placeholder 2"/>
          <p:cNvSpPr>
            <a:spLocks noGrp="1"/>
          </p:cNvSpPr>
          <p:nvPr>
            <p:ph type="body" idx="1"/>
          </p:nvPr>
        </p:nvSpPr>
        <p:spPr bwMode="auto">
          <a:xfrm>
            <a:off x="549177" y="1707357"/>
            <a:ext cx="9874448" cy="4826794"/>
          </a:xfrm>
          <a:prstGeom prst="rect">
            <a:avLst/>
          </a:prstGeom>
          <a:noFill/>
          <a:ln w="9525">
            <a:noFill/>
            <a:miter lim="800000"/>
            <a:headEnd/>
            <a:tailEnd/>
          </a:ln>
        </p:spPr>
        <p:txBody>
          <a:bodyPr vert="horz" wrap="square" lIns="104479" tIns="52240" rIns="104479" bIns="522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10423625" y="6925866"/>
            <a:ext cx="549176" cy="389334"/>
          </a:xfrm>
          <a:prstGeom prst="rect">
            <a:avLst/>
          </a:prstGeom>
        </p:spPr>
        <p:txBody>
          <a:bodyPr vert="horz" wrap="square" lIns="104479" tIns="52240" rIns="104479" bIns="52240" numCol="1" anchor="ctr" anchorCtr="0" compatLnSpc="1">
            <a:prstTxWarp prst="textNoShape">
              <a:avLst/>
            </a:prstTxWarp>
          </a:bodyPr>
          <a:lstStyle>
            <a:lvl1pPr algn="r" defTabSz="468072" fontAlgn="base" hangingPunct="0">
              <a:spcBef>
                <a:spcPct val="0"/>
              </a:spcBef>
              <a:spcAft>
                <a:spcPct val="0"/>
              </a:spcAft>
              <a:defRPr sz="1400" b="1">
                <a:solidFill>
                  <a:srgbClr val="F57E20"/>
                </a:solidFill>
                <a:latin typeface="Helvetica Light"/>
                <a:ea typeface="Helvetica Light"/>
                <a:cs typeface="Helvetica Light"/>
                <a:sym typeface="Helvetica Light"/>
              </a:defRPr>
            </a:lvl1pPr>
          </a:lstStyle>
          <a:p>
            <a:pPr>
              <a:defRPr/>
            </a:pPr>
            <a:fld id="{DC7FF70A-5E1F-4436-917A-677E8F47F6B9}" type="slidenum">
              <a:rPr lang="en-US" smtClean="0"/>
              <a:pPr>
                <a:defRPr/>
              </a:pPr>
              <a:t>‹#›</a:t>
            </a:fld>
            <a:endParaRPr lang="en-US" dirty="0"/>
          </a:p>
        </p:txBody>
      </p:sp>
      <p:sp>
        <p:nvSpPr>
          <p:cNvPr id="5127" name="Title Placeholder 1"/>
          <p:cNvSpPr>
            <a:spLocks noGrp="1"/>
          </p:cNvSpPr>
          <p:nvPr>
            <p:ph type="title"/>
          </p:nvPr>
        </p:nvSpPr>
        <p:spPr bwMode="auto">
          <a:xfrm>
            <a:off x="549177" y="292894"/>
            <a:ext cx="9874448" cy="1219200"/>
          </a:xfrm>
          <a:prstGeom prst="rect">
            <a:avLst/>
          </a:prstGeom>
          <a:noFill/>
          <a:ln w="9525">
            <a:noFill/>
            <a:miter lim="800000"/>
            <a:headEnd/>
            <a:tailEnd/>
          </a:ln>
        </p:spPr>
        <p:txBody>
          <a:bodyPr vert="horz" wrap="square" lIns="104479" tIns="52240" rIns="104479" bIns="52240" numCol="1" anchor="ctr" anchorCtr="0" compatLnSpc="1">
            <a:prstTxWarp prst="textNoShape">
              <a:avLst/>
            </a:prstTxWarp>
          </a:bodyPr>
          <a:lstStyle/>
          <a:p>
            <a:pPr lvl="0"/>
            <a:r>
              <a:rPr lang="en-US" smtClean="0"/>
              <a:t>Click to edit Master title style</a:t>
            </a:r>
          </a:p>
        </p:txBody>
      </p:sp>
      <p:pic>
        <p:nvPicPr>
          <p:cNvPr id="8" name="Picture 10"/>
          <p:cNvPicPr>
            <a:picLocks noChangeAspect="1"/>
          </p:cNvPicPr>
          <p:nvPr userDrawn="1"/>
        </p:nvPicPr>
        <p:blipFill>
          <a:blip r:embed="rId24" cstate="print"/>
          <a:srcRect/>
          <a:stretch>
            <a:fillRect/>
          </a:stretch>
        </p:blipFill>
        <p:spPr bwMode="auto">
          <a:xfrm>
            <a:off x="113854" y="6578206"/>
            <a:ext cx="1450627" cy="5917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Lst>
  <p:timing>
    <p:tnLst>
      <p:par>
        <p:cTn id="1" dur="indefinite" restart="never" nodeType="tmRoot"/>
      </p:par>
    </p:tnLst>
  </p:timing>
  <p:hf sldNum="0" hdr="0" dt="0"/>
  <p:txStyles>
    <p:titleStyle>
      <a:lvl1pPr algn="l" defTabSz="1044551" rtl="0" eaLnBrk="0" fontAlgn="base" hangingPunct="0">
        <a:spcBef>
          <a:spcPct val="0"/>
        </a:spcBef>
        <a:spcAft>
          <a:spcPct val="0"/>
        </a:spcAft>
        <a:defRPr sz="3700" kern="1200">
          <a:solidFill>
            <a:schemeClr val="tx1"/>
          </a:solidFill>
          <a:latin typeface="Helvetica" pitchFamily="34" charset="0"/>
          <a:ea typeface="Helvetica" charset="0"/>
          <a:cs typeface="Helvetica" pitchFamily="34" charset="0"/>
        </a:defRPr>
      </a:lvl1pPr>
      <a:lvl2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2pPr>
      <a:lvl3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3pPr>
      <a:lvl4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4pPr>
      <a:lvl5pPr algn="l" defTabSz="1044551" rtl="0" eaLnBrk="0" fontAlgn="base" hangingPunct="0">
        <a:spcBef>
          <a:spcPct val="0"/>
        </a:spcBef>
        <a:spcAft>
          <a:spcPct val="0"/>
        </a:spcAft>
        <a:defRPr sz="3700">
          <a:solidFill>
            <a:schemeClr val="tx1"/>
          </a:solidFill>
          <a:latin typeface="Helvetica" charset="0"/>
          <a:ea typeface="Helvetica" charset="0"/>
          <a:cs typeface="Helvetica" charset="0"/>
        </a:defRPr>
      </a:lvl5pPr>
      <a:lvl6pPr marL="367314" algn="l" defTabSz="1044551" rtl="0" fontAlgn="base">
        <a:spcBef>
          <a:spcPct val="0"/>
        </a:spcBef>
        <a:spcAft>
          <a:spcPct val="0"/>
        </a:spcAft>
        <a:defRPr sz="3700">
          <a:solidFill>
            <a:schemeClr val="tx1"/>
          </a:solidFill>
          <a:latin typeface="Calibri" pitchFamily="34" charset="0"/>
        </a:defRPr>
      </a:lvl6pPr>
      <a:lvl7pPr marL="734629" algn="l" defTabSz="1044551" rtl="0" fontAlgn="base">
        <a:spcBef>
          <a:spcPct val="0"/>
        </a:spcBef>
        <a:spcAft>
          <a:spcPct val="0"/>
        </a:spcAft>
        <a:defRPr sz="3700">
          <a:solidFill>
            <a:schemeClr val="tx1"/>
          </a:solidFill>
          <a:latin typeface="Calibri" pitchFamily="34" charset="0"/>
        </a:defRPr>
      </a:lvl7pPr>
      <a:lvl8pPr marL="1101944" algn="l" defTabSz="1044551" rtl="0" fontAlgn="base">
        <a:spcBef>
          <a:spcPct val="0"/>
        </a:spcBef>
        <a:spcAft>
          <a:spcPct val="0"/>
        </a:spcAft>
        <a:defRPr sz="3700">
          <a:solidFill>
            <a:schemeClr val="tx1"/>
          </a:solidFill>
          <a:latin typeface="Calibri" pitchFamily="34" charset="0"/>
        </a:defRPr>
      </a:lvl8pPr>
      <a:lvl9pPr marL="1469258" algn="l" defTabSz="1044551" rtl="0" fontAlgn="base">
        <a:spcBef>
          <a:spcPct val="0"/>
        </a:spcBef>
        <a:spcAft>
          <a:spcPct val="0"/>
        </a:spcAft>
        <a:defRPr sz="3700">
          <a:solidFill>
            <a:schemeClr val="tx1"/>
          </a:solidFill>
          <a:latin typeface="Calibri" pitchFamily="34" charset="0"/>
        </a:defRPr>
      </a:lvl9pPr>
    </p:titleStyle>
    <p:bodyStyle>
      <a:lvl1pPr marL="391547" indent="-391547" algn="l" defTabSz="1044551" rtl="0" eaLnBrk="0" fontAlgn="base" hangingPunct="0">
        <a:spcBef>
          <a:spcPct val="20000"/>
        </a:spcBef>
        <a:spcAft>
          <a:spcPct val="0"/>
        </a:spcAft>
        <a:buClr>
          <a:srgbClr val="303A96"/>
        </a:buClr>
        <a:buFont typeface="Arial" pitchFamily="34" charset="0"/>
        <a:buChar char="•"/>
        <a:defRPr sz="3200" kern="1200">
          <a:solidFill>
            <a:schemeClr val="tx1"/>
          </a:solidFill>
          <a:latin typeface="Helvetica" pitchFamily="34" charset="0"/>
          <a:ea typeface="Helvetica" charset="0"/>
          <a:cs typeface="Helvetica" pitchFamily="34" charset="0"/>
        </a:defRPr>
      </a:lvl1pPr>
      <a:lvl2pPr marL="848139" indent="-325226" algn="l" defTabSz="1044551" rtl="0" eaLnBrk="0" fontAlgn="base" hangingPunct="0">
        <a:spcBef>
          <a:spcPct val="20000"/>
        </a:spcBef>
        <a:spcAft>
          <a:spcPct val="0"/>
        </a:spcAft>
        <a:buClr>
          <a:srgbClr val="303A96"/>
        </a:buClr>
        <a:buFont typeface="Arial" pitchFamily="34" charset="0"/>
        <a:buChar char="–"/>
        <a:defRPr sz="2700" kern="1200">
          <a:solidFill>
            <a:schemeClr val="tx1"/>
          </a:solidFill>
          <a:latin typeface="Helvetica" pitchFamily="34" charset="0"/>
          <a:ea typeface="Helvetica" charset="0"/>
          <a:cs typeface="Helvetica" pitchFamily="34" charset="0"/>
        </a:defRPr>
      </a:lvl2pPr>
      <a:lvl3pPr marL="1304731" indent="-260181" algn="l" defTabSz="1044551" rtl="0" eaLnBrk="0" fontAlgn="base" hangingPunct="0">
        <a:spcBef>
          <a:spcPct val="20000"/>
        </a:spcBef>
        <a:spcAft>
          <a:spcPct val="0"/>
        </a:spcAft>
        <a:buClr>
          <a:srgbClr val="303A96"/>
        </a:buClr>
        <a:buFont typeface="Arial" pitchFamily="34" charset="0"/>
        <a:buChar char="•"/>
        <a:defRPr sz="2200" kern="1200">
          <a:solidFill>
            <a:schemeClr val="tx1"/>
          </a:solidFill>
          <a:latin typeface="Helvetica" pitchFamily="34" charset="0"/>
          <a:ea typeface="Helvetica" charset="0"/>
          <a:cs typeface="Helvetica" pitchFamily="34" charset="0"/>
        </a:defRPr>
      </a:lvl3pPr>
      <a:lvl4pPr marL="1827645" indent="-260181" algn="l" defTabSz="1044551"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4pPr>
      <a:lvl5pPr marL="2350558" indent="-260181" algn="l" defTabSz="1044551" rtl="0" eaLnBrk="0" fontAlgn="base" hangingPunct="0">
        <a:spcBef>
          <a:spcPct val="20000"/>
        </a:spcBef>
        <a:spcAft>
          <a:spcPct val="0"/>
        </a:spcAft>
        <a:buClr>
          <a:srgbClr val="303A96"/>
        </a:buClr>
        <a:buFont typeface="Arial" pitchFamily="34" charset="0"/>
        <a:buChar char="»"/>
        <a:defRPr sz="2100" kern="1200">
          <a:solidFill>
            <a:schemeClr val="tx1"/>
          </a:solidFill>
          <a:latin typeface="Helvetica" pitchFamily="34" charset="0"/>
          <a:ea typeface="Helvetica" charset="0"/>
          <a:cs typeface="Helvetica" pitchFamily="34" charset="0"/>
        </a:defRPr>
      </a:lvl5pPr>
      <a:lvl6pPr marL="2873170"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5564"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7960"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40355" indent="-261198" algn="l" defTabSz="104478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4789" rtl="0" eaLnBrk="1" latinLnBrk="0" hangingPunct="1">
        <a:defRPr sz="2100" kern="1200">
          <a:solidFill>
            <a:schemeClr val="tx1"/>
          </a:solidFill>
          <a:latin typeface="+mn-lt"/>
          <a:ea typeface="+mn-ea"/>
          <a:cs typeface="+mn-cs"/>
        </a:defRPr>
      </a:lvl1pPr>
      <a:lvl2pPr marL="522395" algn="l" defTabSz="1044789" rtl="0" eaLnBrk="1" latinLnBrk="0" hangingPunct="1">
        <a:defRPr sz="2100" kern="1200">
          <a:solidFill>
            <a:schemeClr val="tx1"/>
          </a:solidFill>
          <a:latin typeface="+mn-lt"/>
          <a:ea typeface="+mn-ea"/>
          <a:cs typeface="+mn-cs"/>
        </a:defRPr>
      </a:lvl2pPr>
      <a:lvl3pPr marL="1044789" algn="l" defTabSz="1044789" rtl="0" eaLnBrk="1" latinLnBrk="0" hangingPunct="1">
        <a:defRPr sz="2100" kern="1200">
          <a:solidFill>
            <a:schemeClr val="tx1"/>
          </a:solidFill>
          <a:latin typeface="+mn-lt"/>
          <a:ea typeface="+mn-ea"/>
          <a:cs typeface="+mn-cs"/>
        </a:defRPr>
      </a:lvl3pPr>
      <a:lvl4pPr marL="1567183" algn="l" defTabSz="1044789" rtl="0" eaLnBrk="1" latinLnBrk="0" hangingPunct="1">
        <a:defRPr sz="2100" kern="1200">
          <a:solidFill>
            <a:schemeClr val="tx1"/>
          </a:solidFill>
          <a:latin typeface="+mn-lt"/>
          <a:ea typeface="+mn-ea"/>
          <a:cs typeface="+mn-cs"/>
        </a:defRPr>
      </a:lvl4pPr>
      <a:lvl5pPr marL="2089577" algn="l" defTabSz="1044789" rtl="0" eaLnBrk="1" latinLnBrk="0" hangingPunct="1">
        <a:defRPr sz="2100" kern="1200">
          <a:solidFill>
            <a:schemeClr val="tx1"/>
          </a:solidFill>
          <a:latin typeface="+mn-lt"/>
          <a:ea typeface="+mn-ea"/>
          <a:cs typeface="+mn-cs"/>
        </a:defRPr>
      </a:lvl5pPr>
      <a:lvl6pPr marL="2611973" algn="l" defTabSz="1044789" rtl="0" eaLnBrk="1" latinLnBrk="0" hangingPunct="1">
        <a:defRPr sz="2100" kern="1200">
          <a:solidFill>
            <a:schemeClr val="tx1"/>
          </a:solidFill>
          <a:latin typeface="+mn-lt"/>
          <a:ea typeface="+mn-ea"/>
          <a:cs typeface="+mn-cs"/>
        </a:defRPr>
      </a:lvl6pPr>
      <a:lvl7pPr marL="3134368" algn="l" defTabSz="1044789" rtl="0" eaLnBrk="1" latinLnBrk="0" hangingPunct="1">
        <a:defRPr sz="2100" kern="1200">
          <a:solidFill>
            <a:schemeClr val="tx1"/>
          </a:solidFill>
          <a:latin typeface="+mn-lt"/>
          <a:ea typeface="+mn-ea"/>
          <a:cs typeface="+mn-cs"/>
        </a:defRPr>
      </a:lvl7pPr>
      <a:lvl8pPr marL="3656762" algn="l" defTabSz="1044789" rtl="0" eaLnBrk="1" latinLnBrk="0" hangingPunct="1">
        <a:defRPr sz="2100" kern="1200">
          <a:solidFill>
            <a:schemeClr val="tx1"/>
          </a:solidFill>
          <a:latin typeface="+mn-lt"/>
          <a:ea typeface="+mn-ea"/>
          <a:cs typeface="+mn-cs"/>
        </a:defRPr>
      </a:lvl8pPr>
      <a:lvl9pPr marL="4179157" algn="l" defTabSz="1044789"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1071563" y="190500"/>
            <a:ext cx="8829675" cy="1828800"/>
          </a:xfrm>
          <a:prstGeom prst="rect">
            <a:avLst/>
          </a:prstGeom>
          <a:noFill/>
          <a:ln w="9525">
            <a:noFill/>
            <a:miter lim="800000"/>
            <a:headEnd/>
            <a:tailEnd/>
          </a:ln>
        </p:spPr>
        <p:txBody>
          <a:bodyPr vert="horz" wrap="square" lIns="40799" tIns="40799" rIns="40799" bIns="40799" numCol="1" anchor="ctr" anchorCtr="0" compatLnSpc="1">
            <a:prstTxWarp prst="textNoShape">
              <a:avLst/>
            </a:prstTxWarp>
          </a:bodyPr>
          <a:lstStyle/>
          <a:p>
            <a:pPr lvl="0"/>
            <a:r>
              <a:rPr lang="en-US" smtClean="0">
                <a:sym typeface="Helvetica Light" charset="0"/>
              </a:rPr>
              <a:t>Click to edit Master title style</a:t>
            </a:r>
          </a:p>
        </p:txBody>
      </p:sp>
      <p:sp>
        <p:nvSpPr>
          <p:cNvPr id="2051" name="Rectangle 2"/>
          <p:cNvSpPr>
            <a:spLocks noGrp="1"/>
          </p:cNvSpPr>
          <p:nvPr>
            <p:ph type="body" idx="1"/>
          </p:nvPr>
        </p:nvSpPr>
        <p:spPr bwMode="auto">
          <a:xfrm>
            <a:off x="1071563" y="2076450"/>
            <a:ext cx="8829675" cy="4286250"/>
          </a:xfrm>
          <a:prstGeom prst="rect">
            <a:avLst/>
          </a:prstGeom>
          <a:noFill/>
          <a:ln w="9525">
            <a:noFill/>
            <a:miter lim="800000"/>
            <a:headEnd/>
            <a:tailEnd/>
          </a:ln>
        </p:spPr>
        <p:txBody>
          <a:bodyPr vert="horz" wrap="square" lIns="40799" tIns="40799" rIns="40799" bIns="40799"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Lst>
  <p:txStyles>
    <p:titleStyle>
      <a:lvl1pPr algn="ctr" defTabSz="468130" rtl="0" eaLnBrk="0" fontAlgn="base" hangingPunct="0">
        <a:spcBef>
          <a:spcPct val="0"/>
        </a:spcBef>
        <a:spcAft>
          <a:spcPct val="0"/>
        </a:spcAft>
        <a:defRPr sz="6400">
          <a:solidFill>
            <a:srgbClr val="000000"/>
          </a:solidFill>
          <a:latin typeface="+mj-lt"/>
          <a:ea typeface="+mj-ea"/>
          <a:cs typeface="+mj-cs"/>
          <a:sym typeface="Helvetica Light" charset="0"/>
        </a:defRPr>
      </a:lvl1pPr>
      <a:lvl2pPr algn="ctr" defTabSz="468130"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2pPr>
      <a:lvl3pPr algn="ctr" defTabSz="468130"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3pPr>
      <a:lvl4pPr algn="ctr" defTabSz="468130"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4pPr>
      <a:lvl5pPr algn="ctr" defTabSz="468130" rtl="0" eaLnBrk="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5pPr>
      <a:lvl6pPr marL="367208" algn="ctr" defTabSz="469213"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6pPr>
      <a:lvl7pPr marL="734419" algn="ctr" defTabSz="469213"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7pPr>
      <a:lvl8pPr marL="1101627" algn="ctr" defTabSz="469213"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8pPr>
      <a:lvl9pPr marL="1468838" algn="ctr" defTabSz="469213" rtl="0" fontAlgn="base" hangingPunct="0">
        <a:spcBef>
          <a:spcPct val="0"/>
        </a:spcBef>
        <a:spcAft>
          <a:spcPct val="0"/>
        </a:spcAft>
        <a:defRPr sz="6400">
          <a:solidFill>
            <a:srgbClr val="000000"/>
          </a:solidFill>
          <a:latin typeface="Helvetica Light" charset="0"/>
          <a:ea typeface="Helvetica Light" charset="0"/>
          <a:cs typeface="Helvetica Light" charset="0"/>
          <a:sym typeface="Helvetica Light" charset="0"/>
        </a:defRPr>
      </a:lvl9pPr>
    </p:titleStyle>
    <p:bodyStyle>
      <a:lvl1pPr marL="304858" indent="-304858" algn="l" defTabSz="468130"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1pPr>
      <a:lvl2pPr marL="610992" indent="-304858" algn="l" defTabSz="468130"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2pPr>
      <a:lvl3pPr marL="917125" indent="-304858" algn="l" defTabSz="468130"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3pPr>
      <a:lvl4pPr marL="1223259" indent="-304858" algn="l" defTabSz="468130"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4pPr>
      <a:lvl5pPr marL="1529392" indent="-304858" algn="l" defTabSz="468130" rtl="0" eaLnBrk="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5pPr>
      <a:lvl6pPr marL="1897251" indent="-306007" algn="l" defTabSz="469213"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6pPr>
      <a:lvl7pPr marL="2264459" indent="-306007" algn="l" defTabSz="469213"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7pPr>
      <a:lvl8pPr marL="2631669" indent="-306007" algn="l" defTabSz="469213"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8pPr>
      <a:lvl9pPr marL="2998880" indent="-306007" algn="l" defTabSz="469213" rtl="0" fontAlgn="base" hangingPunct="0">
        <a:spcBef>
          <a:spcPts val="3375"/>
        </a:spcBef>
        <a:spcAft>
          <a:spcPct val="0"/>
        </a:spcAft>
        <a:buSzPct val="100000"/>
        <a:buChar char="•"/>
        <a:defRPr sz="3100">
          <a:solidFill>
            <a:srgbClr val="000000"/>
          </a:solidFill>
          <a:latin typeface="+mn-lt"/>
          <a:ea typeface="+mn-ea"/>
          <a:cs typeface="+mn-cs"/>
          <a:sym typeface="Helvetica Light" charset="0"/>
        </a:defRPr>
      </a:lvl9pPr>
    </p:bodyStyle>
    <p:otherStyle>
      <a:defPPr>
        <a:defRPr lang="en-US"/>
      </a:defPPr>
      <a:lvl1pPr marL="0" algn="l" defTabSz="734419" rtl="0" eaLnBrk="1" latinLnBrk="0" hangingPunct="1">
        <a:defRPr sz="1400" kern="1200">
          <a:solidFill>
            <a:schemeClr val="tx1"/>
          </a:solidFill>
          <a:latin typeface="+mn-lt"/>
          <a:ea typeface="+mn-ea"/>
          <a:cs typeface="+mn-cs"/>
        </a:defRPr>
      </a:lvl1pPr>
      <a:lvl2pPr marL="367208" algn="l" defTabSz="734419" rtl="0" eaLnBrk="1" latinLnBrk="0" hangingPunct="1">
        <a:defRPr sz="1400" kern="1200">
          <a:solidFill>
            <a:schemeClr val="tx1"/>
          </a:solidFill>
          <a:latin typeface="+mn-lt"/>
          <a:ea typeface="+mn-ea"/>
          <a:cs typeface="+mn-cs"/>
        </a:defRPr>
      </a:lvl2pPr>
      <a:lvl3pPr marL="734419" algn="l" defTabSz="734419" rtl="0" eaLnBrk="1" latinLnBrk="0" hangingPunct="1">
        <a:defRPr sz="1400" kern="1200">
          <a:solidFill>
            <a:schemeClr val="tx1"/>
          </a:solidFill>
          <a:latin typeface="+mn-lt"/>
          <a:ea typeface="+mn-ea"/>
          <a:cs typeface="+mn-cs"/>
        </a:defRPr>
      </a:lvl3pPr>
      <a:lvl4pPr marL="1101627" algn="l" defTabSz="734419" rtl="0" eaLnBrk="1" latinLnBrk="0" hangingPunct="1">
        <a:defRPr sz="1400" kern="1200">
          <a:solidFill>
            <a:schemeClr val="tx1"/>
          </a:solidFill>
          <a:latin typeface="+mn-lt"/>
          <a:ea typeface="+mn-ea"/>
          <a:cs typeface="+mn-cs"/>
        </a:defRPr>
      </a:lvl4pPr>
      <a:lvl5pPr marL="1468838" algn="l" defTabSz="734419" rtl="0" eaLnBrk="1" latinLnBrk="0" hangingPunct="1">
        <a:defRPr sz="1400" kern="1200">
          <a:solidFill>
            <a:schemeClr val="tx1"/>
          </a:solidFill>
          <a:latin typeface="+mn-lt"/>
          <a:ea typeface="+mn-ea"/>
          <a:cs typeface="+mn-cs"/>
        </a:defRPr>
      </a:lvl5pPr>
      <a:lvl6pPr marL="1836049" algn="l" defTabSz="734419" rtl="0" eaLnBrk="1" latinLnBrk="0" hangingPunct="1">
        <a:defRPr sz="1400" kern="1200">
          <a:solidFill>
            <a:schemeClr val="tx1"/>
          </a:solidFill>
          <a:latin typeface="+mn-lt"/>
          <a:ea typeface="+mn-ea"/>
          <a:cs typeface="+mn-cs"/>
        </a:defRPr>
      </a:lvl6pPr>
      <a:lvl7pPr marL="2203258" algn="l" defTabSz="734419" rtl="0" eaLnBrk="1" latinLnBrk="0" hangingPunct="1">
        <a:defRPr sz="1400" kern="1200">
          <a:solidFill>
            <a:schemeClr val="tx1"/>
          </a:solidFill>
          <a:latin typeface="+mn-lt"/>
          <a:ea typeface="+mn-ea"/>
          <a:cs typeface="+mn-cs"/>
        </a:defRPr>
      </a:lvl7pPr>
      <a:lvl8pPr marL="2570470" algn="l" defTabSz="734419" rtl="0" eaLnBrk="1" latinLnBrk="0" hangingPunct="1">
        <a:defRPr sz="1400" kern="1200">
          <a:solidFill>
            <a:schemeClr val="tx1"/>
          </a:solidFill>
          <a:latin typeface="+mn-lt"/>
          <a:ea typeface="+mn-ea"/>
          <a:cs typeface="+mn-cs"/>
        </a:defRPr>
      </a:lvl8pPr>
      <a:lvl9pPr marL="2937680" algn="l" defTabSz="734419"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3" name="Rectangle 2"/>
          <p:cNvSpPr>
            <a:spLocks noChangeArrowheads="1"/>
          </p:cNvSpPr>
          <p:nvPr/>
        </p:nvSpPr>
        <p:spPr bwMode="auto">
          <a:xfrm>
            <a:off x="0" y="2357438"/>
            <a:ext cx="10972800" cy="2274887"/>
          </a:xfrm>
          <a:prstGeom prst="rect">
            <a:avLst/>
          </a:prstGeom>
          <a:gradFill rotWithShape="1">
            <a:gsLst>
              <a:gs pos="0">
                <a:srgbClr val="9ACA3C"/>
              </a:gs>
              <a:gs pos="100000">
                <a:srgbClr val="9ACA3C">
                  <a:gamma/>
                  <a:tint val="20000"/>
                  <a:invGamma/>
                </a:srgbClr>
              </a:gs>
            </a:gsLst>
            <a:lin ang="18900000" scaled="1"/>
          </a:gradFill>
          <a:ln w="38100">
            <a:solidFill>
              <a:srgbClr val="F57E20"/>
            </a:solidFill>
            <a:miter lim="800000"/>
            <a:headEnd/>
            <a:tailEnd/>
          </a:ln>
        </p:spPr>
        <p:txBody>
          <a:bodyPr lIns="104384" tIns="52192" rIns="104384" bIns="52192"/>
          <a:lstStyle/>
          <a:p>
            <a:pPr defTabSz="1043848">
              <a:defRPr/>
            </a:pPr>
            <a:endParaRPr lang="en-US" dirty="0">
              <a:solidFill>
                <a:prstClr val="white"/>
              </a:solidFill>
              <a:cs typeface="Arial" pitchFamily="34" charset="0"/>
              <a:sym typeface="Helvetica Light"/>
            </a:endParaRPr>
          </a:p>
        </p:txBody>
      </p:sp>
      <p:pic>
        <p:nvPicPr>
          <p:cNvPr id="4" name="Picture 10"/>
          <p:cNvPicPr>
            <a:picLocks noChangeAspect="1"/>
          </p:cNvPicPr>
          <p:nvPr userDrawn="1"/>
        </p:nvPicPr>
        <p:blipFill>
          <a:blip r:embed="rId2" cstate="print"/>
          <a:srcRect/>
          <a:stretch>
            <a:fillRect/>
          </a:stretch>
        </p:blipFill>
        <p:spPr bwMode="auto">
          <a:xfrm>
            <a:off x="3276600" y="411265"/>
            <a:ext cx="4038600" cy="1604036"/>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hf hdr="0" ftr="0" dt="0"/>
  <p:txStyles>
    <p:titleStyle>
      <a:lvl1pPr algn="ctr" defTabSz="1042988" rtl="0" eaLnBrk="0" fontAlgn="base" hangingPunct="0">
        <a:spcBef>
          <a:spcPct val="0"/>
        </a:spcBef>
        <a:spcAft>
          <a:spcPct val="0"/>
        </a:spcAft>
        <a:defRPr sz="5100" kern="1200">
          <a:solidFill>
            <a:schemeClr val="tx1"/>
          </a:solidFill>
          <a:latin typeface="+mj-lt"/>
          <a:ea typeface="+mj-ea"/>
          <a:cs typeface="+mj-cs"/>
        </a:defRPr>
      </a:lvl1pPr>
      <a:lvl2pPr algn="ctr" defTabSz="1042988" rtl="0" eaLnBrk="0" fontAlgn="base" hangingPunct="0">
        <a:spcBef>
          <a:spcPct val="0"/>
        </a:spcBef>
        <a:spcAft>
          <a:spcPct val="0"/>
        </a:spcAft>
        <a:defRPr sz="5100">
          <a:solidFill>
            <a:schemeClr val="tx1"/>
          </a:solidFill>
          <a:latin typeface="Calibri" pitchFamily="34" charset="0"/>
        </a:defRPr>
      </a:lvl2pPr>
      <a:lvl3pPr algn="ctr" defTabSz="1042988" rtl="0" eaLnBrk="0" fontAlgn="base" hangingPunct="0">
        <a:spcBef>
          <a:spcPct val="0"/>
        </a:spcBef>
        <a:spcAft>
          <a:spcPct val="0"/>
        </a:spcAft>
        <a:defRPr sz="5100">
          <a:solidFill>
            <a:schemeClr val="tx1"/>
          </a:solidFill>
          <a:latin typeface="Calibri" pitchFamily="34" charset="0"/>
        </a:defRPr>
      </a:lvl3pPr>
      <a:lvl4pPr algn="ctr" defTabSz="1042988" rtl="0" eaLnBrk="0" fontAlgn="base" hangingPunct="0">
        <a:spcBef>
          <a:spcPct val="0"/>
        </a:spcBef>
        <a:spcAft>
          <a:spcPct val="0"/>
        </a:spcAft>
        <a:defRPr sz="5100">
          <a:solidFill>
            <a:schemeClr val="tx1"/>
          </a:solidFill>
          <a:latin typeface="Calibri" pitchFamily="34" charset="0"/>
        </a:defRPr>
      </a:lvl4pPr>
      <a:lvl5pPr algn="ctr" defTabSz="1042988" rtl="0" eaLnBrk="0" fontAlgn="base" hangingPunct="0">
        <a:spcBef>
          <a:spcPct val="0"/>
        </a:spcBef>
        <a:spcAft>
          <a:spcPct val="0"/>
        </a:spcAft>
        <a:defRPr sz="5100">
          <a:solidFill>
            <a:schemeClr val="tx1"/>
          </a:solidFill>
          <a:latin typeface="Calibri" pitchFamily="34" charset="0"/>
        </a:defRPr>
      </a:lvl5pPr>
      <a:lvl6pPr marL="367044" algn="ctr" defTabSz="1043769" rtl="0" fontAlgn="base">
        <a:spcBef>
          <a:spcPct val="0"/>
        </a:spcBef>
        <a:spcAft>
          <a:spcPct val="0"/>
        </a:spcAft>
        <a:defRPr sz="5100">
          <a:solidFill>
            <a:schemeClr val="tx1"/>
          </a:solidFill>
          <a:latin typeface="Calibri" pitchFamily="34" charset="0"/>
        </a:defRPr>
      </a:lvl6pPr>
      <a:lvl7pPr marL="734081" algn="ctr" defTabSz="1043769" rtl="0" fontAlgn="base">
        <a:spcBef>
          <a:spcPct val="0"/>
        </a:spcBef>
        <a:spcAft>
          <a:spcPct val="0"/>
        </a:spcAft>
        <a:defRPr sz="5100">
          <a:solidFill>
            <a:schemeClr val="tx1"/>
          </a:solidFill>
          <a:latin typeface="Calibri" pitchFamily="34" charset="0"/>
        </a:defRPr>
      </a:lvl7pPr>
      <a:lvl8pPr marL="1101122" algn="ctr" defTabSz="1043769" rtl="0" fontAlgn="base">
        <a:spcBef>
          <a:spcPct val="0"/>
        </a:spcBef>
        <a:spcAft>
          <a:spcPct val="0"/>
        </a:spcAft>
        <a:defRPr sz="5100">
          <a:solidFill>
            <a:schemeClr val="tx1"/>
          </a:solidFill>
          <a:latin typeface="Calibri" pitchFamily="34" charset="0"/>
        </a:defRPr>
      </a:lvl8pPr>
      <a:lvl9pPr marL="1468160" algn="ctr" defTabSz="1043769" rtl="0" fontAlgn="base">
        <a:spcBef>
          <a:spcPct val="0"/>
        </a:spcBef>
        <a:spcAft>
          <a:spcPct val="0"/>
        </a:spcAft>
        <a:defRPr sz="5100">
          <a:solidFill>
            <a:schemeClr val="tx1"/>
          </a:solidFill>
          <a:latin typeface="Calibri" pitchFamily="34" charset="0"/>
        </a:defRPr>
      </a:lvl9pPr>
    </p:titleStyle>
    <p:bodyStyle>
      <a:lvl1pPr marL="390525" indent="-390525" algn="l" defTabSz="1042988"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1pPr>
      <a:lvl2pPr marL="846138" indent="-323850" algn="l" defTabSz="10429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2pPr>
      <a:lvl3pPr marL="1303338" indent="-258763" algn="l" defTabSz="1042988"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25625" indent="-258763" algn="l" defTabSz="1042988"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346325" indent="-258763" algn="l" defTabSz="1042988"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70583"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92506"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14432"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436354" indent="-260962" algn="l" defTabSz="104384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43848" rtl="0" eaLnBrk="1" latinLnBrk="0" hangingPunct="1">
        <a:defRPr sz="2100" kern="1200">
          <a:solidFill>
            <a:schemeClr val="tx1"/>
          </a:solidFill>
          <a:latin typeface="+mn-lt"/>
          <a:ea typeface="+mn-ea"/>
          <a:cs typeface="+mn-cs"/>
        </a:defRPr>
      </a:lvl1pPr>
      <a:lvl2pPr marL="521924" algn="l" defTabSz="1043848" rtl="0" eaLnBrk="1" latinLnBrk="0" hangingPunct="1">
        <a:defRPr sz="2100" kern="1200">
          <a:solidFill>
            <a:schemeClr val="tx1"/>
          </a:solidFill>
          <a:latin typeface="+mn-lt"/>
          <a:ea typeface="+mn-ea"/>
          <a:cs typeface="+mn-cs"/>
        </a:defRPr>
      </a:lvl2pPr>
      <a:lvl3pPr marL="1043848" algn="l" defTabSz="1043848" rtl="0" eaLnBrk="1" latinLnBrk="0" hangingPunct="1">
        <a:defRPr sz="2100" kern="1200">
          <a:solidFill>
            <a:schemeClr val="tx1"/>
          </a:solidFill>
          <a:latin typeface="+mn-lt"/>
          <a:ea typeface="+mn-ea"/>
          <a:cs typeface="+mn-cs"/>
        </a:defRPr>
      </a:lvl3pPr>
      <a:lvl4pPr marL="1565773" algn="l" defTabSz="1043848" rtl="0" eaLnBrk="1" latinLnBrk="0" hangingPunct="1">
        <a:defRPr sz="2100" kern="1200">
          <a:solidFill>
            <a:schemeClr val="tx1"/>
          </a:solidFill>
          <a:latin typeface="+mn-lt"/>
          <a:ea typeface="+mn-ea"/>
          <a:cs typeface="+mn-cs"/>
        </a:defRPr>
      </a:lvl4pPr>
      <a:lvl5pPr marL="2087695" algn="l" defTabSz="1043848" rtl="0" eaLnBrk="1" latinLnBrk="0" hangingPunct="1">
        <a:defRPr sz="2100" kern="1200">
          <a:solidFill>
            <a:schemeClr val="tx1"/>
          </a:solidFill>
          <a:latin typeface="+mn-lt"/>
          <a:ea typeface="+mn-ea"/>
          <a:cs typeface="+mn-cs"/>
        </a:defRPr>
      </a:lvl5pPr>
      <a:lvl6pPr marL="2609621" algn="l" defTabSz="1043848" rtl="0" eaLnBrk="1" latinLnBrk="0" hangingPunct="1">
        <a:defRPr sz="2100" kern="1200">
          <a:solidFill>
            <a:schemeClr val="tx1"/>
          </a:solidFill>
          <a:latin typeface="+mn-lt"/>
          <a:ea typeface="+mn-ea"/>
          <a:cs typeface="+mn-cs"/>
        </a:defRPr>
      </a:lvl6pPr>
      <a:lvl7pPr marL="3131545" algn="l" defTabSz="1043848" rtl="0" eaLnBrk="1" latinLnBrk="0" hangingPunct="1">
        <a:defRPr sz="2100" kern="1200">
          <a:solidFill>
            <a:schemeClr val="tx1"/>
          </a:solidFill>
          <a:latin typeface="+mn-lt"/>
          <a:ea typeface="+mn-ea"/>
          <a:cs typeface="+mn-cs"/>
        </a:defRPr>
      </a:lvl7pPr>
      <a:lvl8pPr marL="3653467" algn="l" defTabSz="1043848" rtl="0" eaLnBrk="1" latinLnBrk="0" hangingPunct="1">
        <a:defRPr sz="2100" kern="1200">
          <a:solidFill>
            <a:schemeClr val="tx1"/>
          </a:solidFill>
          <a:latin typeface="+mn-lt"/>
          <a:ea typeface="+mn-ea"/>
          <a:cs typeface="+mn-cs"/>
        </a:defRPr>
      </a:lvl8pPr>
      <a:lvl9pPr marL="4175393" algn="l" defTabSz="104384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4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Layout" Target="../slideLayouts/slideLayout10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09.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9.xml"/><Relationship Id="rId5" Type="http://schemas.openxmlformats.org/officeDocument/2006/relationships/chart" Target="../charts/chart11.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Layout" Target="../slideLayouts/slideLayout109.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shadeToTitle="1">
        <a:gradFill flip="none" rotWithShape="1">
          <a:gsLst>
            <a:gs pos="0">
              <a:schemeClr val="accent3"/>
            </a:gs>
            <a:gs pos="70000">
              <a:schemeClr val="accent6">
                <a:lumMod val="20000"/>
                <a:lumOff val="80000"/>
                <a:alpha val="97000"/>
              </a:schemeClr>
            </a:gs>
            <a:gs pos="100000">
              <a:schemeClr val="accent2">
                <a:lumMod val="75000"/>
                <a:alpha val="66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srcRect/>
          <a:stretch>
            <a:fillRect/>
          </a:stretch>
        </p:blipFill>
        <p:spPr bwMode="auto">
          <a:xfrm>
            <a:off x="5943609" y="2209800"/>
            <a:ext cx="4648191" cy="1816608"/>
          </a:xfrm>
          <a:prstGeom prst="rect">
            <a:avLst/>
          </a:prstGeom>
          <a:noFill/>
          <a:ln w="9525">
            <a:noFill/>
            <a:miter lim="800000"/>
            <a:headEnd/>
            <a:tailEnd/>
          </a:ln>
        </p:spPr>
      </p:pic>
      <p:pic>
        <p:nvPicPr>
          <p:cNvPr id="8" name="Picture 7" descr="Untitled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5" y="2133600"/>
            <a:ext cx="5571533" cy="1937344"/>
          </a:xfrm>
          <a:prstGeom prst="rect">
            <a:avLst/>
          </a:prstGeom>
        </p:spPr>
      </p:pic>
      <p:pic>
        <p:nvPicPr>
          <p:cNvPr id="9" name="Picture 8" descr="Carnegie Logo for we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334000"/>
            <a:ext cx="3048000" cy="1263650"/>
          </a:xfrm>
          <a:prstGeom prst="rect">
            <a:avLst/>
          </a:prstGeom>
        </p:spPr>
      </p:pic>
      <p:pic>
        <p:nvPicPr>
          <p:cNvPr id="12" name="Picture 11" descr="GE LOGO 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5334000"/>
            <a:ext cx="3675853" cy="1297360"/>
          </a:xfrm>
          <a:prstGeom prst="rect">
            <a:avLst/>
          </a:prstGeom>
        </p:spPr>
      </p:pic>
      <p:pic>
        <p:nvPicPr>
          <p:cNvPr id="2" name="Picture 1" descr="chevron_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5334000"/>
            <a:ext cx="1219200" cy="1362636"/>
          </a:xfrm>
          <a:prstGeom prst="rect">
            <a:avLst/>
          </a:prstGeom>
        </p:spPr>
      </p:pic>
    </p:spTree>
    <p:extLst>
      <p:ext uri="{BB962C8B-B14F-4D97-AF65-F5344CB8AC3E}">
        <p14:creationId xmlns:p14="http://schemas.microsoft.com/office/powerpoint/2010/main" val="203061272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Course-taking by SES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18500785"/>
              </p:ext>
            </p:extLst>
          </p:nvPr>
        </p:nvGraphicFramePr>
        <p:xfrm>
          <a:off x="484238" y="1676400"/>
          <a:ext cx="10058400" cy="3348336"/>
        </p:xfrm>
        <a:graphic>
          <a:graphicData uri="http://schemas.openxmlformats.org/drawingml/2006/table">
            <a:tbl>
              <a:tblPr firstRow="1" firstCol="1" bandRow="1">
                <a:tableStyleId>{21E4AEA4-8DFA-4A89-87EB-49C32662AFE0}</a:tableStyleId>
              </a:tblPr>
              <a:tblGrid>
                <a:gridCol w="2258962"/>
                <a:gridCol w="1981200"/>
                <a:gridCol w="1905000"/>
                <a:gridCol w="1981200"/>
                <a:gridCol w="1932038"/>
              </a:tblGrid>
              <a:tr h="428675">
                <a:tc>
                  <a:txBody>
                    <a:bodyPr/>
                    <a:lstStyle/>
                    <a:p>
                      <a:pPr>
                        <a:lnSpc>
                          <a:spcPct val="115000"/>
                        </a:lnSpc>
                      </a:pPr>
                      <a:endParaRPr lang="en-US" sz="1400" dirty="0">
                        <a:effectLst/>
                        <a:latin typeface="Calibri"/>
                        <a:cs typeface="Times New Roman"/>
                      </a:endParaRPr>
                    </a:p>
                  </a:txBody>
                  <a:tcPr marL="68580" marR="68580" marT="0" marB="0" anchor="b"/>
                </a:tc>
                <a:tc gridSpan="2">
                  <a:txBody>
                    <a:bodyPr/>
                    <a:lstStyle/>
                    <a:p>
                      <a:pPr marL="0" marR="0" algn="ctr">
                        <a:lnSpc>
                          <a:spcPct val="115000"/>
                        </a:lnSpc>
                        <a:spcBef>
                          <a:spcPts val="0"/>
                        </a:spcBef>
                        <a:spcAft>
                          <a:spcPts val="0"/>
                        </a:spcAft>
                      </a:pPr>
                      <a:r>
                        <a:rPr lang="en-US" sz="1400" dirty="0">
                          <a:effectLst/>
                        </a:rPr>
                        <a:t>2000</a:t>
                      </a:r>
                      <a:endParaRPr lang="en-US" sz="1400" b="1" dirty="0">
                        <a:effectLst/>
                        <a:latin typeface="Calibri"/>
                        <a:ea typeface="Times New Roman"/>
                        <a:cs typeface="Times New Roman"/>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a:effectLst/>
                        </a:rPr>
                        <a:t>2009</a:t>
                      </a:r>
                      <a:endParaRPr lang="en-US" sz="1400" b="1" dirty="0">
                        <a:effectLst/>
                        <a:latin typeface="Calibri"/>
                        <a:ea typeface="Times New Roman"/>
                        <a:cs typeface="Times New Roman"/>
                      </a:endParaRPr>
                    </a:p>
                  </a:txBody>
                  <a:tcPr marL="68580" marR="68580" marT="0" marB="0" anchor="b"/>
                </a:tc>
                <a:tc hMerge="1">
                  <a:txBody>
                    <a:bodyPr/>
                    <a:lstStyle/>
                    <a:p>
                      <a:endParaRPr lang="en-US"/>
                    </a:p>
                  </a:txBody>
                  <a:tcPr/>
                </a:tc>
              </a:tr>
              <a:tr h="776286">
                <a:tc>
                  <a:txBody>
                    <a:bodyPr/>
                    <a:lstStyle/>
                    <a:p>
                      <a:pPr marL="0" marR="0">
                        <a:lnSpc>
                          <a:spcPct val="115000"/>
                        </a:lnSpc>
                        <a:spcBef>
                          <a:spcPts val="0"/>
                        </a:spcBef>
                        <a:spcAft>
                          <a:spcPts val="0"/>
                        </a:spcAft>
                      </a:pPr>
                      <a:r>
                        <a:rPr lang="en-US" sz="1400" dirty="0">
                          <a:effectLst/>
                        </a:rPr>
                        <a:t> </a:t>
                      </a:r>
                      <a:endParaRPr lang="en-US" sz="14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Graduates</a:t>
                      </a:r>
                      <a:r>
                        <a:rPr lang="en-US" sz="1400" baseline="0" dirty="0" smtClean="0">
                          <a:effectLst/>
                        </a:rPr>
                        <a:t> in the h</a:t>
                      </a:r>
                      <a:r>
                        <a:rPr lang="en-US" sz="1400" dirty="0" smtClean="0">
                          <a:effectLst/>
                        </a:rPr>
                        <a:t>ighest income schools</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Graduates</a:t>
                      </a:r>
                      <a:r>
                        <a:rPr lang="en-US" sz="1400" baseline="0" dirty="0" smtClean="0">
                          <a:effectLst/>
                        </a:rPr>
                        <a:t> in the l</a:t>
                      </a:r>
                      <a:r>
                        <a:rPr lang="en-US" sz="1400" dirty="0" smtClean="0">
                          <a:effectLst/>
                        </a:rPr>
                        <a:t>owest income schools</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Graduates</a:t>
                      </a:r>
                      <a:r>
                        <a:rPr lang="en-US" sz="1400" baseline="0" dirty="0" smtClean="0">
                          <a:effectLst/>
                        </a:rPr>
                        <a:t> in the h</a:t>
                      </a:r>
                      <a:r>
                        <a:rPr lang="en-US" sz="1400" dirty="0" smtClean="0">
                          <a:effectLst/>
                        </a:rPr>
                        <a:t>ighest income schools </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Graduates</a:t>
                      </a:r>
                      <a:r>
                        <a:rPr lang="en-US" sz="1400" baseline="0" dirty="0" smtClean="0">
                          <a:effectLst/>
                        </a:rPr>
                        <a:t> in the l</a:t>
                      </a:r>
                      <a:r>
                        <a:rPr lang="en-US" sz="1400" dirty="0" smtClean="0">
                          <a:effectLst/>
                        </a:rPr>
                        <a:t>owest income schools </a:t>
                      </a:r>
                      <a:endParaRPr lang="en-US" sz="1400" dirty="0">
                        <a:effectLst/>
                        <a:latin typeface="Calibri"/>
                        <a:ea typeface="Times New Roman"/>
                        <a:cs typeface="Times New Roman"/>
                      </a:endParaRPr>
                    </a:p>
                  </a:txBody>
                  <a:tcPr marL="68580" marR="68580" marT="0" marB="0" anchor="b"/>
                </a:tc>
              </a:tr>
              <a:tr h="428675">
                <a:tc>
                  <a:txBody>
                    <a:bodyPr/>
                    <a:lstStyle/>
                    <a:p>
                      <a:pPr marL="0" marR="0">
                        <a:lnSpc>
                          <a:spcPct val="115000"/>
                        </a:lnSpc>
                        <a:spcBef>
                          <a:spcPts val="0"/>
                        </a:spcBef>
                        <a:spcAft>
                          <a:spcPts val="0"/>
                        </a:spcAft>
                      </a:pPr>
                      <a:r>
                        <a:rPr lang="en-US" sz="1400" dirty="0">
                          <a:effectLst/>
                        </a:rPr>
                        <a:t>Biology</a:t>
                      </a:r>
                      <a:endParaRPr lang="en-US" sz="14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91%</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91%</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96%</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96%</a:t>
                      </a:r>
                      <a:endParaRPr lang="en-US" sz="1400" dirty="0">
                        <a:effectLst/>
                        <a:latin typeface="Calibri"/>
                        <a:ea typeface="Times New Roman"/>
                        <a:cs typeface="Times New Roman"/>
                      </a:endParaRPr>
                    </a:p>
                  </a:txBody>
                  <a:tcPr marL="68580" marR="68580" marT="0" marB="0" anchor="b"/>
                </a:tc>
              </a:tr>
              <a:tr h="428675">
                <a:tc>
                  <a:txBody>
                    <a:bodyPr/>
                    <a:lstStyle/>
                    <a:p>
                      <a:pPr marL="0" marR="0">
                        <a:lnSpc>
                          <a:spcPct val="115000"/>
                        </a:lnSpc>
                        <a:spcBef>
                          <a:spcPts val="0"/>
                        </a:spcBef>
                        <a:spcAft>
                          <a:spcPts val="0"/>
                        </a:spcAft>
                      </a:pPr>
                      <a:r>
                        <a:rPr lang="en-US" sz="1400" dirty="0">
                          <a:effectLst/>
                        </a:rPr>
                        <a:t>Chemistry</a:t>
                      </a:r>
                      <a:endParaRPr lang="en-US" sz="14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65%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61%</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76%</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69%</a:t>
                      </a:r>
                      <a:endParaRPr lang="en-US" sz="1400" dirty="0">
                        <a:effectLst/>
                        <a:latin typeface="Calibri"/>
                        <a:ea typeface="Times New Roman"/>
                        <a:cs typeface="Times New Roman"/>
                      </a:endParaRPr>
                    </a:p>
                  </a:txBody>
                  <a:tcPr marL="68580" marR="68580" marT="0" marB="0" anchor="b"/>
                </a:tc>
              </a:tr>
              <a:tr h="428675">
                <a:tc>
                  <a:txBody>
                    <a:bodyPr/>
                    <a:lstStyle/>
                    <a:p>
                      <a:pPr marL="0" marR="0">
                        <a:lnSpc>
                          <a:spcPct val="115000"/>
                        </a:lnSpc>
                        <a:spcBef>
                          <a:spcPts val="0"/>
                        </a:spcBef>
                        <a:spcAft>
                          <a:spcPts val="0"/>
                        </a:spcAft>
                      </a:pPr>
                      <a:r>
                        <a:rPr lang="en-US" sz="1400" dirty="0">
                          <a:effectLst/>
                        </a:rPr>
                        <a:t>Physics</a:t>
                      </a:r>
                      <a:endParaRPr lang="en-US" sz="14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35%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35%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47%</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27%</a:t>
                      </a:r>
                      <a:endParaRPr lang="en-US" sz="1400" dirty="0">
                        <a:effectLst/>
                        <a:latin typeface="Calibri"/>
                        <a:ea typeface="Times New Roman"/>
                        <a:cs typeface="Times New Roman"/>
                      </a:endParaRPr>
                    </a:p>
                  </a:txBody>
                  <a:tcPr marL="68580" marR="68580" marT="0" marB="0" anchor="b"/>
                </a:tc>
              </a:tr>
              <a:tr h="428675">
                <a:tc>
                  <a:txBody>
                    <a:bodyPr/>
                    <a:lstStyle/>
                    <a:p>
                      <a:pPr marL="0" marR="0">
                        <a:lnSpc>
                          <a:spcPct val="115000"/>
                        </a:lnSpc>
                        <a:spcBef>
                          <a:spcPts val="0"/>
                        </a:spcBef>
                        <a:spcAft>
                          <a:spcPts val="0"/>
                        </a:spcAft>
                      </a:pPr>
                      <a:r>
                        <a:rPr lang="en-US" sz="1400" dirty="0">
                          <a:effectLst/>
                        </a:rPr>
                        <a:t>Bio &amp; Chemistry</a:t>
                      </a:r>
                      <a:endParaRPr lang="en-US" sz="14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62%</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60%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75%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68%</a:t>
                      </a:r>
                      <a:endParaRPr lang="en-US" sz="1400" dirty="0">
                        <a:effectLst/>
                        <a:latin typeface="Calibri"/>
                        <a:ea typeface="Times New Roman"/>
                        <a:cs typeface="Times New Roman"/>
                      </a:endParaRPr>
                    </a:p>
                  </a:txBody>
                  <a:tcPr marL="68580" marR="68580" marT="0" marB="0" anchor="b"/>
                </a:tc>
              </a:tr>
              <a:tr h="428675">
                <a:tc>
                  <a:txBody>
                    <a:bodyPr/>
                    <a:lstStyle/>
                    <a:p>
                      <a:pPr marL="0" marR="0">
                        <a:lnSpc>
                          <a:spcPct val="115000"/>
                        </a:lnSpc>
                        <a:spcBef>
                          <a:spcPts val="0"/>
                        </a:spcBef>
                        <a:spcAft>
                          <a:spcPts val="0"/>
                        </a:spcAft>
                      </a:pPr>
                      <a:r>
                        <a:rPr lang="en-US" sz="1400" dirty="0">
                          <a:effectLst/>
                        </a:rPr>
                        <a:t>Bio, </a:t>
                      </a:r>
                      <a:r>
                        <a:rPr lang="en-US" sz="1400" dirty="0" smtClean="0">
                          <a:effectLst/>
                        </a:rPr>
                        <a:t>Chemistry</a:t>
                      </a:r>
                      <a:r>
                        <a:rPr lang="en-US" sz="1400" baseline="0" dirty="0" smtClean="0">
                          <a:effectLst/>
                        </a:rPr>
                        <a:t> </a:t>
                      </a:r>
                      <a:r>
                        <a:rPr lang="en-US" sz="1400" dirty="0" smtClean="0">
                          <a:effectLst/>
                        </a:rPr>
                        <a:t>&amp; </a:t>
                      </a:r>
                      <a:r>
                        <a:rPr lang="en-US" sz="1400" dirty="0">
                          <a:effectLst/>
                        </a:rPr>
                        <a:t>Physics</a:t>
                      </a:r>
                      <a:endParaRPr lang="en-US" sz="14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29%</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26%</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40%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smtClean="0">
                          <a:effectLst/>
                        </a:rPr>
                        <a:t>23%</a:t>
                      </a:r>
                      <a:endParaRPr lang="en-US" sz="1400" dirty="0">
                        <a:effectLst/>
                        <a:latin typeface="Calibri"/>
                        <a:ea typeface="Times New Roman"/>
                        <a:cs typeface="Times New Roman"/>
                      </a:endParaRPr>
                    </a:p>
                  </a:txBody>
                  <a:tcPr marL="68580" marR="68580" marT="0" marB="0" anchor="b"/>
                </a:tc>
              </a:tr>
            </a:tbl>
          </a:graphicData>
        </a:graphic>
      </p:graphicFrame>
      <p:sp>
        <p:nvSpPr>
          <p:cNvPr id="5" name="TextBox 4"/>
          <p:cNvSpPr txBox="1"/>
          <p:nvPr/>
        </p:nvSpPr>
        <p:spPr>
          <a:xfrm>
            <a:off x="567813" y="5486400"/>
            <a:ext cx="10058400" cy="892552"/>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Helvetica" panose="020B0604020202020204" pitchFamily="34" charset="0"/>
                <a:cs typeface="Helvetica" panose="020B0604020202020204" pitchFamily="34" charset="0"/>
              </a:rPr>
              <a:t>The gap in science course-taking between the highest- and lowest-income schools </a:t>
            </a:r>
            <a:r>
              <a:rPr lang="en-US" sz="2600" dirty="0" smtClean="0">
                <a:latin typeface="Helvetica" panose="020B0604020202020204" pitchFamily="34" charset="0"/>
                <a:cs typeface="Helvetica" panose="020B0604020202020204" pitchFamily="34" charset="0"/>
              </a:rPr>
              <a:t>widened, except in biology. </a:t>
            </a:r>
            <a:endParaRPr lang="en-US" sz="2600" dirty="0">
              <a:latin typeface="Helvetica" panose="020B0604020202020204" pitchFamily="34" charset="0"/>
              <a:cs typeface="Helvetica" panose="020B0604020202020204" pitchFamily="34" charset="0"/>
            </a:endParaRPr>
          </a:p>
        </p:txBody>
      </p:sp>
      <p:sp>
        <p:nvSpPr>
          <p:cNvPr id="6" name="Rectangle 5"/>
          <p:cNvSpPr/>
          <p:nvPr/>
        </p:nvSpPr>
        <p:spPr>
          <a:xfrm>
            <a:off x="886132" y="5024735"/>
            <a:ext cx="9144000" cy="461665"/>
          </a:xfrm>
          <a:prstGeom prst="rect">
            <a:avLst/>
          </a:prstGeom>
        </p:spPr>
        <p:txBody>
          <a:bodyPr wrap="square">
            <a:spAutoFit/>
          </a:bodyPr>
          <a:lstStyle/>
          <a:p>
            <a:r>
              <a:rPr lang="en-US" sz="1200" dirty="0" smtClean="0">
                <a:cs typeface="Helvetica" panose="020B0604020202020204" pitchFamily="34" charset="0"/>
              </a:rPr>
              <a:t>For </a:t>
            </a:r>
            <a:r>
              <a:rPr lang="en-US" sz="1200" dirty="0">
                <a:cs typeface="Helvetica" panose="020B0604020202020204" pitchFamily="34" charset="0"/>
              </a:rPr>
              <a:t>this analysis, a highest-income school was defined as one where fewer than 25% of students were eligible for free/reduced lunch, whereas a lowest-income school was one where more than 75% of students were eligible. 1990 was not included because of insufficient data</a:t>
            </a:r>
            <a:r>
              <a:rPr lang="en-US" sz="1200" dirty="0" smtClean="0">
                <a:cs typeface="Helvetica" panose="020B0604020202020204" pitchFamily="34" charset="0"/>
              </a:rPr>
              <a:t>.</a:t>
            </a:r>
            <a:endParaRPr lang="en-US" sz="1200" dirty="0">
              <a:cs typeface="Helvetica" panose="020B0604020202020204" pitchFamily="34" charset="0"/>
            </a:endParaRPr>
          </a:p>
        </p:txBody>
      </p:sp>
      <p:sp>
        <p:nvSpPr>
          <p:cNvPr id="3" name="Rectangle 2"/>
          <p:cNvSpPr/>
          <p:nvPr/>
        </p:nvSpPr>
        <p:spPr>
          <a:xfrm>
            <a:off x="6629400" y="4608576"/>
            <a:ext cx="3913239" cy="438912"/>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725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743200"/>
            <a:ext cx="10972800" cy="2133600"/>
          </a:xfrm>
          <a:prstGeom prst="rect">
            <a:avLst/>
          </a:prstGeom>
          <a:gradFill rotWithShape="0">
            <a:gsLst>
              <a:gs pos="0">
                <a:srgbClr val="9BBB59"/>
              </a:gs>
              <a:gs pos="42999">
                <a:srgbClr val="C3D69B"/>
              </a:gs>
              <a:gs pos="98000">
                <a:srgbClr val="FFFFFF"/>
              </a:gs>
              <a:gs pos="100000">
                <a:srgbClr val="FFFFFF"/>
              </a:gs>
            </a:gsLst>
            <a:lin ang="18900000"/>
          </a:gradFill>
          <a:ln w="28575">
            <a:solidFill>
              <a:srgbClr val="F79646"/>
            </a:solidFill>
            <a:round/>
            <a:headEnd/>
            <a:tailEnd/>
          </a:ln>
        </p:spPr>
        <p:txBody>
          <a:bodyPr lIns="101534" tIns="58023" rIns="101534" bIns="58023"/>
          <a:lstStyle/>
          <a:p>
            <a:pPr algn="ctr" defTabSz="1043275" fontAlgn="base" hangingPunct="0">
              <a:lnSpc>
                <a:spcPts val="6588"/>
              </a:lnSpc>
              <a:spcAft>
                <a:spcPct val="0"/>
              </a:spcAft>
            </a:pPr>
            <a:r>
              <a:rPr lang="en-US" sz="5300" dirty="0" smtClean="0">
                <a:solidFill>
                  <a:srgbClr val="000000"/>
                </a:solidFill>
                <a:latin typeface="Helvetica" pitchFamily="34" charset="0"/>
                <a:cs typeface="Helvetica" pitchFamily="34" charset="0"/>
                <a:sym typeface="Helvetica" charset="0"/>
              </a:rPr>
              <a:t>The High School Look</a:t>
            </a:r>
          </a:p>
          <a:p>
            <a:pPr algn="ctr" defTabSz="1043275" fontAlgn="base" hangingPunct="0">
              <a:spcAft>
                <a:spcPct val="0"/>
              </a:spcAft>
            </a:pPr>
            <a:r>
              <a:rPr lang="en-US" sz="3600" dirty="0" smtClean="0">
                <a:solidFill>
                  <a:srgbClr val="000000"/>
                </a:solidFill>
                <a:latin typeface="Helvetica" pitchFamily="34" charset="0"/>
                <a:cs typeface="Helvetica" pitchFamily="34" charset="0"/>
                <a:sym typeface="Helvetica" charset="0"/>
              </a:rPr>
              <a:t>Trends in science graduation requirements</a:t>
            </a:r>
            <a:endParaRPr lang="en-US" sz="3600" dirty="0" smtClean="0">
              <a:solidFill>
                <a:srgbClr val="000000"/>
              </a:solidFill>
              <a:latin typeface="Helvetica" pitchFamily="34" charset="0"/>
              <a:cs typeface="Helvetica" pitchFamily="34" charset="0"/>
              <a:sym typeface="Helvetica Light" charset="0"/>
            </a:endParaRPr>
          </a:p>
        </p:txBody>
      </p:sp>
      <p:pic>
        <p:nvPicPr>
          <p:cNvPr id="6" name="Picture 10"/>
          <p:cNvPicPr>
            <a:picLocks noChangeAspect="1"/>
          </p:cNvPicPr>
          <p:nvPr/>
        </p:nvPicPr>
        <p:blipFill>
          <a:blip r:embed="rId3" cstate="print"/>
          <a:srcRect/>
          <a:stretch>
            <a:fillRect/>
          </a:stretch>
        </p:blipFill>
        <p:spPr bwMode="auto">
          <a:xfrm>
            <a:off x="3276600" y="411265"/>
            <a:ext cx="4038600" cy="1604036"/>
          </a:xfrm>
          <a:prstGeom prst="rect">
            <a:avLst/>
          </a:prstGeom>
          <a:noFill/>
          <a:ln w="9525">
            <a:noFill/>
            <a:miter lim="800000"/>
            <a:headEnd/>
            <a:tailEnd/>
          </a:ln>
        </p:spPr>
      </p:pic>
    </p:spTree>
    <p:extLst>
      <p:ext uri="{BB962C8B-B14F-4D97-AF65-F5344CB8AC3E}">
        <p14:creationId xmlns:p14="http://schemas.microsoft.com/office/powerpoint/2010/main" val="248947398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Credit Requirements for a </a:t>
            </a:r>
            <a:br>
              <a:rPr lang="en-US" dirty="0" smtClean="0"/>
            </a:br>
            <a:r>
              <a:rPr lang="en-US" dirty="0" smtClean="0"/>
              <a:t>Standard High School Diploma</a:t>
            </a:r>
            <a:endParaRPr lang="en-US" dirty="0"/>
          </a:p>
        </p:txBody>
      </p:sp>
      <p:sp>
        <p:nvSpPr>
          <p:cNvPr id="3" name="Content Placeholder 2"/>
          <p:cNvSpPr>
            <a:spLocks noGrp="1"/>
          </p:cNvSpPr>
          <p:nvPr>
            <p:ph idx="1"/>
          </p:nvPr>
        </p:nvSpPr>
        <p:spPr>
          <a:xfrm>
            <a:off x="6828503" y="1752600"/>
            <a:ext cx="3505200" cy="4419600"/>
          </a:xfrm>
        </p:spPr>
        <p:txBody>
          <a:bodyPr>
            <a:normAutofit/>
          </a:bodyPr>
          <a:lstStyle/>
          <a:p>
            <a:pPr lvl="0"/>
            <a:r>
              <a:rPr lang="en-US" sz="2600" dirty="0" smtClean="0"/>
              <a:t>Most states (30) require a minimum of three science credits to graduate high school with a standard diploma. </a:t>
            </a:r>
          </a:p>
          <a:p>
            <a:pPr marL="0" lvl="0" indent="0">
              <a:buNone/>
            </a:pPr>
            <a:endParaRPr lang="en-US" sz="2400" dirty="0" smtClean="0"/>
          </a:p>
          <a:p>
            <a:pPr lvl="0">
              <a:buFont typeface="Wingdings" panose="05000000000000000000" pitchFamily="2" charset="2"/>
              <a:buChar char="Ø"/>
            </a:pPr>
            <a:endParaRPr lang="en-US" sz="2400" dirty="0" smtClean="0"/>
          </a:p>
          <a:p>
            <a:pPr marL="0" indent="0">
              <a:buNone/>
            </a:pPr>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a:graphicFrameLocks/>
          </p:cNvGraphicFramePr>
          <p:nvPr>
            <p:extLst>
              <p:ext uri="{D42A27DB-BD31-4B8C-83A1-F6EECF244321}">
                <p14:modId xmlns:p14="http://schemas.microsoft.com/office/powerpoint/2010/main" val="1079218694"/>
              </p:ext>
            </p:extLst>
          </p:nvPr>
        </p:nvGraphicFramePr>
        <p:xfrm>
          <a:off x="457199" y="1676400"/>
          <a:ext cx="9266903" cy="4648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3727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Course Requirements for a </a:t>
            </a:r>
            <a:br>
              <a:rPr lang="en-US" dirty="0" smtClean="0"/>
            </a:br>
            <a:r>
              <a:rPr lang="en-US" dirty="0" smtClean="0"/>
              <a:t>Standard High School Diploma</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2682563589"/>
              </p:ext>
            </p:extLst>
          </p:nvPr>
        </p:nvGraphicFramePr>
        <p:xfrm>
          <a:off x="457200" y="1706563"/>
          <a:ext cx="10166555" cy="294163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641555" y="5163584"/>
            <a:ext cx="9982200" cy="1292662"/>
          </a:xfrm>
          <a:prstGeom prst="rect">
            <a:avLst/>
          </a:prstGeom>
        </p:spPr>
        <p:txBody>
          <a:bodyPr wrap="square">
            <a:spAutoFit/>
          </a:bodyPr>
          <a:lstStyle/>
          <a:p>
            <a:pPr marL="457200" lvl="0" indent="-457200">
              <a:buFont typeface="Arial" panose="020B0604020202020204" pitchFamily="34" charset="0"/>
              <a:buChar char="•"/>
            </a:pPr>
            <a:r>
              <a:rPr lang="en-US" sz="2600" dirty="0" smtClean="0">
                <a:latin typeface="Helvetica" panose="020B0604020202020204" pitchFamily="34" charset="0"/>
                <a:cs typeface="Helvetica" panose="020B0604020202020204" pitchFamily="34" charset="0"/>
              </a:rPr>
              <a:t>More states </a:t>
            </a:r>
            <a:r>
              <a:rPr lang="en-US" sz="2600" dirty="0">
                <a:latin typeface="Helvetica" panose="020B0604020202020204" pitchFamily="34" charset="0"/>
                <a:cs typeface="Helvetica" panose="020B0604020202020204" pitchFamily="34" charset="0"/>
              </a:rPr>
              <a:t>require students to complete a biology course </a:t>
            </a:r>
            <a:r>
              <a:rPr lang="en-US" sz="2600" dirty="0" smtClean="0">
                <a:latin typeface="Helvetica" panose="020B0604020202020204" pitchFamily="34" charset="0"/>
                <a:cs typeface="Helvetica" panose="020B0604020202020204" pitchFamily="34" charset="0"/>
              </a:rPr>
              <a:t>to </a:t>
            </a:r>
            <a:r>
              <a:rPr lang="en-US" sz="2600" dirty="0">
                <a:latin typeface="Helvetica" panose="020B0604020202020204" pitchFamily="34" charset="0"/>
                <a:cs typeface="Helvetica" panose="020B0604020202020204" pitchFamily="34" charset="0"/>
              </a:rPr>
              <a:t>earn a standard diploma than </a:t>
            </a:r>
            <a:r>
              <a:rPr lang="en-US" sz="2600" dirty="0" smtClean="0">
                <a:latin typeface="Helvetica" panose="020B0604020202020204" pitchFamily="34" charset="0"/>
                <a:cs typeface="Helvetica" panose="020B0604020202020204" pitchFamily="34" charset="0"/>
              </a:rPr>
              <a:t>other </a:t>
            </a:r>
            <a:r>
              <a:rPr lang="en-US" sz="2600" dirty="0">
                <a:latin typeface="Helvetica" panose="020B0604020202020204" pitchFamily="34" charset="0"/>
                <a:cs typeface="Helvetica" panose="020B0604020202020204" pitchFamily="34" charset="0"/>
              </a:rPr>
              <a:t>types of science courses, such as chemistry or physics. </a:t>
            </a:r>
          </a:p>
        </p:txBody>
      </p:sp>
      <p:sp>
        <p:nvSpPr>
          <p:cNvPr id="3" name="TextBox 2"/>
          <p:cNvSpPr txBox="1"/>
          <p:nvPr/>
        </p:nvSpPr>
        <p:spPr>
          <a:xfrm>
            <a:off x="420329" y="4480560"/>
            <a:ext cx="10166555" cy="461665"/>
          </a:xfrm>
          <a:prstGeom prst="rect">
            <a:avLst/>
          </a:prstGeom>
          <a:noFill/>
        </p:spPr>
        <p:txBody>
          <a:bodyPr wrap="square" rtlCol="0">
            <a:spAutoFit/>
          </a:bodyPr>
          <a:lstStyle/>
          <a:p>
            <a:r>
              <a:rPr lang="en-US" sz="1200" dirty="0" smtClean="0"/>
              <a:t>Note:  Sixteen states  do not require specific courses  and  11 state require certain courses from a series (for example, on state requires biology, physics </a:t>
            </a:r>
            <a:r>
              <a:rPr lang="en-US" sz="1200" i="1" dirty="0" smtClean="0"/>
              <a:t>or</a:t>
            </a:r>
            <a:r>
              <a:rPr lang="en-US" sz="1200" dirty="0"/>
              <a:t> </a:t>
            </a:r>
            <a:r>
              <a:rPr lang="en-US" sz="1200" dirty="0" smtClean="0"/>
              <a:t>chemistry , and a third additional science credit. </a:t>
            </a:r>
            <a:endParaRPr lang="en-US" sz="1200" dirty="0"/>
          </a:p>
        </p:txBody>
      </p:sp>
    </p:spTree>
    <p:extLst>
      <p:ext uri="{BB962C8B-B14F-4D97-AF65-F5344CB8AC3E}">
        <p14:creationId xmlns:p14="http://schemas.microsoft.com/office/powerpoint/2010/main" val="3791557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Requiring Science Exit Exams between 2002 and 2014</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2077411833"/>
              </p:ext>
            </p:extLst>
          </p:nvPr>
        </p:nvGraphicFramePr>
        <p:xfrm>
          <a:off x="457200" y="1706563"/>
          <a:ext cx="10058400" cy="377983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7200" y="5486400"/>
            <a:ext cx="10058400" cy="892552"/>
          </a:xfrm>
          <a:prstGeom prst="rect">
            <a:avLst/>
          </a:prstGeom>
          <a:noFill/>
        </p:spPr>
        <p:txBody>
          <a:bodyPr wrap="square" rtlCol="0">
            <a:spAutoFit/>
          </a:bodyPr>
          <a:lstStyle/>
          <a:p>
            <a:pPr marL="457200" lvl="0" indent="-457200">
              <a:buFont typeface="Arial" panose="020B0604020202020204" pitchFamily="34" charset="0"/>
              <a:buChar char="•"/>
            </a:pPr>
            <a:r>
              <a:rPr lang="en-US" sz="2600" dirty="0">
                <a:latin typeface="Helvetica" panose="020B0604020202020204" pitchFamily="34" charset="0"/>
                <a:cs typeface="Helvetica" panose="020B0604020202020204" pitchFamily="34" charset="0"/>
              </a:rPr>
              <a:t>In 2002, </a:t>
            </a:r>
            <a:r>
              <a:rPr lang="en-US" sz="2600" dirty="0" smtClean="0">
                <a:latin typeface="Helvetica" panose="020B0604020202020204" pitchFamily="34" charset="0"/>
                <a:cs typeface="Helvetica" panose="020B0604020202020204" pitchFamily="34" charset="0"/>
              </a:rPr>
              <a:t>three states required </a:t>
            </a:r>
            <a:r>
              <a:rPr lang="en-US" sz="2600" dirty="0">
                <a:latin typeface="Helvetica" panose="020B0604020202020204" pitchFamily="34" charset="0"/>
                <a:cs typeface="Helvetica" panose="020B0604020202020204" pitchFamily="34" charset="0"/>
              </a:rPr>
              <a:t>a biology exit exam; by 2014, six states </a:t>
            </a:r>
            <a:r>
              <a:rPr lang="en-US" sz="2600" dirty="0" smtClean="0">
                <a:latin typeface="Helvetica" panose="020B0604020202020204" pitchFamily="34" charset="0"/>
                <a:cs typeface="Helvetica" panose="020B0604020202020204" pitchFamily="34" charset="0"/>
              </a:rPr>
              <a:t>administered </a:t>
            </a:r>
            <a:r>
              <a:rPr lang="en-US" sz="2600" dirty="0">
                <a:latin typeface="Helvetica" panose="020B0604020202020204" pitchFamily="34" charset="0"/>
                <a:cs typeface="Helvetica" panose="020B0604020202020204" pitchFamily="34" charset="0"/>
              </a:rPr>
              <a:t>such an exit exam.  </a:t>
            </a:r>
          </a:p>
        </p:txBody>
      </p:sp>
    </p:spTree>
    <p:extLst>
      <p:ext uri="{BB962C8B-B14F-4D97-AF65-F5344CB8AC3E}">
        <p14:creationId xmlns:p14="http://schemas.microsoft.com/office/powerpoint/2010/main" val="926646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743200"/>
            <a:ext cx="10972800" cy="2133600"/>
          </a:xfrm>
          <a:prstGeom prst="rect">
            <a:avLst/>
          </a:prstGeom>
          <a:gradFill rotWithShape="0">
            <a:gsLst>
              <a:gs pos="0">
                <a:srgbClr val="9BBB59"/>
              </a:gs>
              <a:gs pos="42999">
                <a:srgbClr val="C3D69B"/>
              </a:gs>
              <a:gs pos="98000">
                <a:srgbClr val="FFFFFF"/>
              </a:gs>
              <a:gs pos="100000">
                <a:srgbClr val="FFFFFF"/>
              </a:gs>
            </a:gsLst>
            <a:lin ang="18900000"/>
          </a:gradFill>
          <a:ln w="28575">
            <a:solidFill>
              <a:srgbClr val="F79646"/>
            </a:solidFill>
            <a:round/>
            <a:headEnd/>
            <a:tailEnd/>
          </a:ln>
        </p:spPr>
        <p:txBody>
          <a:bodyPr lIns="101534" tIns="58023" rIns="101534" bIns="58023"/>
          <a:lstStyle/>
          <a:p>
            <a:pPr algn="ctr" defTabSz="1043275" fontAlgn="base" hangingPunct="0">
              <a:lnSpc>
                <a:spcPts val="6588"/>
              </a:lnSpc>
              <a:spcAft>
                <a:spcPct val="0"/>
              </a:spcAft>
            </a:pPr>
            <a:r>
              <a:rPr lang="en-US" sz="5300" dirty="0" smtClean="0">
                <a:solidFill>
                  <a:srgbClr val="000000"/>
                </a:solidFill>
                <a:latin typeface="Helvetica" pitchFamily="34" charset="0"/>
                <a:cs typeface="Helvetica" pitchFamily="34" charset="0"/>
                <a:sym typeface="Helvetica" charset="0"/>
              </a:rPr>
              <a:t>The College Admissions Look</a:t>
            </a:r>
          </a:p>
          <a:p>
            <a:pPr algn="ctr" defTabSz="1043275" fontAlgn="base" hangingPunct="0">
              <a:spcAft>
                <a:spcPct val="0"/>
              </a:spcAft>
            </a:pPr>
            <a:r>
              <a:rPr lang="en-US" sz="3600" dirty="0" smtClean="0">
                <a:solidFill>
                  <a:srgbClr val="000000"/>
                </a:solidFill>
                <a:latin typeface="Helvetica" pitchFamily="34" charset="0"/>
                <a:cs typeface="Helvetica" pitchFamily="34" charset="0"/>
                <a:sym typeface="Helvetica" charset="0"/>
              </a:rPr>
              <a:t>Trends in science requirements for college admissions</a:t>
            </a:r>
            <a:endParaRPr lang="en-US" sz="3600" dirty="0" smtClean="0">
              <a:solidFill>
                <a:srgbClr val="000000"/>
              </a:solidFill>
              <a:latin typeface="Helvetica" pitchFamily="34" charset="0"/>
              <a:cs typeface="Helvetica" pitchFamily="34" charset="0"/>
              <a:sym typeface="Helvetica Light" charset="0"/>
            </a:endParaRPr>
          </a:p>
        </p:txBody>
      </p:sp>
      <p:pic>
        <p:nvPicPr>
          <p:cNvPr id="6" name="Picture 10"/>
          <p:cNvPicPr>
            <a:picLocks noChangeAspect="1"/>
          </p:cNvPicPr>
          <p:nvPr/>
        </p:nvPicPr>
        <p:blipFill>
          <a:blip r:embed="rId3" cstate="print"/>
          <a:srcRect/>
          <a:stretch>
            <a:fillRect/>
          </a:stretch>
        </p:blipFill>
        <p:spPr bwMode="auto">
          <a:xfrm>
            <a:off x="3276600" y="411265"/>
            <a:ext cx="4038600" cy="1604036"/>
          </a:xfrm>
          <a:prstGeom prst="rect">
            <a:avLst/>
          </a:prstGeom>
          <a:noFill/>
          <a:ln w="9525">
            <a:noFill/>
            <a:miter lim="800000"/>
            <a:headEnd/>
            <a:tailEnd/>
          </a:ln>
        </p:spPr>
      </p:pic>
    </p:spTree>
    <p:extLst>
      <p:ext uri="{BB962C8B-B14F-4D97-AF65-F5344CB8AC3E}">
        <p14:creationId xmlns:p14="http://schemas.microsoft.com/office/powerpoint/2010/main" val="340087956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4-year Postsecondary Sample by Governance </a:t>
            </a:r>
            <a:endParaRPr lang="en-US" sz="3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3828279105"/>
              </p:ext>
            </p:extLst>
          </p:nvPr>
        </p:nvGraphicFramePr>
        <p:xfrm>
          <a:off x="613388" y="1752600"/>
          <a:ext cx="9902212" cy="3615587"/>
        </p:xfrm>
        <a:graphic>
          <a:graphicData uri="http://schemas.openxmlformats.org/drawingml/2006/table">
            <a:tbl>
              <a:tblPr firstRow="1" bandRow="1">
                <a:tableStyleId>{21E4AEA4-8DFA-4A89-87EB-49C32662AFE0}</a:tableStyleId>
              </a:tblPr>
              <a:tblGrid>
                <a:gridCol w="2537988"/>
                <a:gridCol w="2568802"/>
                <a:gridCol w="4795422"/>
              </a:tblGrid>
              <a:tr h="591009">
                <a:tc>
                  <a:txBody>
                    <a:bodyPr/>
                    <a:lstStyle/>
                    <a:p>
                      <a:pPr algn="l"/>
                      <a:r>
                        <a:rPr lang="en-US" sz="1400" dirty="0" smtClean="0"/>
                        <a:t>Public 4-year:</a:t>
                      </a:r>
                      <a:r>
                        <a:rPr lang="en-US" sz="1400" baseline="0" dirty="0" smtClean="0"/>
                        <a:t> </a:t>
                      </a:r>
                      <a:r>
                        <a:rPr lang="en-US" sz="1400" dirty="0" smtClean="0"/>
                        <a:t>State-level governance</a:t>
                      </a:r>
                      <a:endParaRPr lang="en-US" sz="1400" dirty="0"/>
                    </a:p>
                  </a:txBody>
                  <a:tcPr/>
                </a:tc>
                <a:tc>
                  <a:txBody>
                    <a:bodyPr/>
                    <a:lstStyle/>
                    <a:p>
                      <a:pPr algn="ctr"/>
                      <a:r>
                        <a:rPr lang="en-US" sz="1400" dirty="0" smtClean="0"/>
                        <a:t>Public 4-year:</a:t>
                      </a:r>
                      <a:r>
                        <a:rPr lang="en-US" sz="1400" baseline="0" dirty="0" smtClean="0"/>
                        <a:t> Institution-level governance</a:t>
                      </a:r>
                      <a:endParaRPr lang="en-US" sz="1400" dirty="0"/>
                    </a:p>
                  </a:txBody>
                  <a:tcPr/>
                </a:tc>
                <a:tc>
                  <a:txBody>
                    <a:bodyPr/>
                    <a:lstStyle/>
                    <a:p>
                      <a:pPr algn="ctr"/>
                      <a:r>
                        <a:rPr lang="en-US" sz="1400" dirty="0" smtClean="0"/>
                        <a:t>Highly</a:t>
                      </a:r>
                      <a:r>
                        <a:rPr lang="en-US" sz="1400" baseline="0" dirty="0" smtClean="0"/>
                        <a:t> selective p</a:t>
                      </a:r>
                      <a:r>
                        <a:rPr lang="en-US" sz="1400" dirty="0" smtClean="0"/>
                        <a:t>rivate 4-year</a:t>
                      </a:r>
                      <a:endParaRPr lang="en-US" sz="1400" dirty="0"/>
                    </a:p>
                  </a:txBody>
                  <a:tcPr/>
                </a:tc>
              </a:tr>
              <a:tr h="3024578">
                <a:tc>
                  <a:txBody>
                    <a:bodyPr/>
                    <a:lstStyle/>
                    <a:p>
                      <a:pPr algn="l"/>
                      <a:r>
                        <a:rPr lang="en-US" sz="1400" dirty="0" smtClean="0"/>
                        <a:t>Kansas</a:t>
                      </a:r>
                    </a:p>
                    <a:p>
                      <a:pPr algn="l"/>
                      <a:r>
                        <a:rPr lang="en-US" sz="1400" dirty="0" smtClean="0"/>
                        <a:t>Kentucky</a:t>
                      </a:r>
                    </a:p>
                    <a:p>
                      <a:pPr algn="l"/>
                      <a:r>
                        <a:rPr lang="en-US" sz="1400" dirty="0" smtClean="0"/>
                        <a:t>Maryland</a:t>
                      </a:r>
                    </a:p>
                    <a:p>
                      <a:pPr algn="l"/>
                      <a:r>
                        <a:rPr lang="en-US" sz="1400" dirty="0" smtClean="0"/>
                        <a:t>Nevada</a:t>
                      </a:r>
                    </a:p>
                    <a:p>
                      <a:pPr algn="l"/>
                      <a:r>
                        <a:rPr lang="en-US" sz="1400" dirty="0" smtClean="0"/>
                        <a:t>Washington</a:t>
                      </a:r>
                    </a:p>
                    <a:p>
                      <a:pPr algn="l"/>
                      <a:r>
                        <a:rPr lang="en-US" sz="1400" dirty="0" smtClean="0"/>
                        <a:t>West</a:t>
                      </a:r>
                      <a:r>
                        <a:rPr lang="en-US" sz="1400" baseline="0" dirty="0" smtClean="0"/>
                        <a:t> Virginia		 (6)</a:t>
                      </a:r>
                      <a:endParaRPr lang="en-US" sz="1400" dirty="0" smtClean="0"/>
                    </a:p>
                  </a:txBody>
                  <a:tcPr/>
                </a:tc>
                <a:tc>
                  <a:txBody>
                    <a:bodyPr/>
                    <a:lstStyle/>
                    <a:p>
                      <a:pPr algn="l"/>
                      <a:r>
                        <a:rPr lang="en-US" sz="1400" dirty="0" smtClean="0"/>
                        <a:t>California</a:t>
                      </a:r>
                    </a:p>
                    <a:p>
                      <a:pPr algn="l"/>
                      <a:r>
                        <a:rPr lang="en-US" sz="1400" dirty="0" smtClean="0"/>
                        <a:t>Delaware</a:t>
                      </a:r>
                    </a:p>
                    <a:p>
                      <a:pPr algn="l"/>
                      <a:r>
                        <a:rPr lang="en-US" sz="1400" dirty="0" smtClean="0"/>
                        <a:t>District</a:t>
                      </a:r>
                      <a:r>
                        <a:rPr lang="en-US" sz="1400" baseline="0" dirty="0" smtClean="0"/>
                        <a:t> of Columbia</a:t>
                      </a:r>
                    </a:p>
                    <a:p>
                      <a:pPr algn="l"/>
                      <a:r>
                        <a:rPr lang="en-US" sz="1400" baseline="0" dirty="0" smtClean="0"/>
                        <a:t>Illinois</a:t>
                      </a:r>
                    </a:p>
                    <a:p>
                      <a:pPr algn="l"/>
                      <a:r>
                        <a:rPr lang="en-US" sz="1400" baseline="0" dirty="0" smtClean="0"/>
                        <a:t>Iowa</a:t>
                      </a:r>
                    </a:p>
                    <a:p>
                      <a:pPr algn="l"/>
                      <a:r>
                        <a:rPr lang="en-US" sz="1400" baseline="0" dirty="0" smtClean="0"/>
                        <a:t>Minnesota</a:t>
                      </a:r>
                    </a:p>
                    <a:p>
                      <a:pPr algn="l"/>
                      <a:r>
                        <a:rPr lang="en-US" sz="1400" baseline="0" dirty="0" smtClean="0"/>
                        <a:t>New Jersey</a:t>
                      </a:r>
                    </a:p>
                    <a:p>
                      <a:pPr algn="l"/>
                      <a:r>
                        <a:rPr lang="en-US" sz="1400" baseline="0" dirty="0" smtClean="0"/>
                        <a:t>New York</a:t>
                      </a:r>
                    </a:p>
                    <a:p>
                      <a:pPr algn="l"/>
                      <a:r>
                        <a:rPr lang="en-US" sz="1400" baseline="0" dirty="0" smtClean="0"/>
                        <a:t>Oregon</a:t>
                      </a:r>
                    </a:p>
                    <a:p>
                      <a:pPr algn="l"/>
                      <a:r>
                        <a:rPr lang="en-US" sz="1400" baseline="0" dirty="0" smtClean="0"/>
                        <a:t>Rhode Island</a:t>
                      </a:r>
                    </a:p>
                    <a:p>
                      <a:pPr algn="l"/>
                      <a:r>
                        <a:rPr lang="en-US" sz="1400" baseline="0" dirty="0" smtClean="0"/>
                        <a:t>Vermont</a:t>
                      </a:r>
                    </a:p>
                    <a:p>
                      <a:pPr algn="l"/>
                      <a:r>
                        <a:rPr lang="en-US" sz="1400" baseline="0" dirty="0" smtClean="0"/>
                        <a:t>Wyoming		(12)</a:t>
                      </a:r>
                      <a:endParaRPr lang="en-US" sz="1400" dirty="0"/>
                    </a:p>
                  </a:txBody>
                  <a:tcPr/>
                </a:tc>
                <a:tc>
                  <a:txBody>
                    <a:bodyPr/>
                    <a:lstStyle/>
                    <a:p>
                      <a:pPr algn="l">
                        <a:tabLst>
                          <a:tab pos="2566988" algn="l"/>
                          <a:tab pos="2625725" algn="l"/>
                          <a:tab pos="2979738" algn="l"/>
                          <a:tab pos="3024188" algn="l"/>
                          <a:tab pos="3082925" algn="l"/>
                          <a:tab pos="3200400" algn="l"/>
                        </a:tabLst>
                      </a:pPr>
                      <a:r>
                        <a:rPr lang="en-US" sz="1400" u="sng" dirty="0" smtClean="0"/>
                        <a:t>Universities</a:t>
                      </a:r>
                      <a:r>
                        <a:rPr lang="en-US" sz="1400" u="none" dirty="0" smtClean="0"/>
                        <a:t>			</a:t>
                      </a:r>
                      <a:r>
                        <a:rPr lang="en-US" sz="1400" u="sng" dirty="0" smtClean="0"/>
                        <a:t>Colleges</a:t>
                      </a:r>
                    </a:p>
                    <a:p>
                      <a:pPr algn="l">
                        <a:tabLst>
                          <a:tab pos="2979738" algn="l"/>
                          <a:tab pos="3200400" algn="l"/>
                        </a:tabLst>
                      </a:pPr>
                      <a:r>
                        <a:rPr lang="en-US" sz="1400" u="none" dirty="0" smtClean="0"/>
                        <a:t>California</a:t>
                      </a:r>
                      <a:r>
                        <a:rPr lang="en-US" sz="1400" u="none" baseline="0" dirty="0" smtClean="0"/>
                        <a:t> Institute of Technology	Amherst</a:t>
                      </a:r>
                    </a:p>
                    <a:p>
                      <a:pPr algn="l">
                        <a:tabLst>
                          <a:tab pos="2979738" algn="l"/>
                        </a:tabLst>
                      </a:pPr>
                      <a:r>
                        <a:rPr lang="en-US" sz="1400" u="none" baseline="0" dirty="0" smtClean="0"/>
                        <a:t>Columbia	Bowdoin</a:t>
                      </a:r>
                    </a:p>
                    <a:p>
                      <a:pPr algn="l">
                        <a:tabLst>
                          <a:tab pos="2979738" algn="l"/>
                        </a:tabLst>
                      </a:pPr>
                      <a:r>
                        <a:rPr lang="en-US" sz="1400" u="none" baseline="0" dirty="0" smtClean="0"/>
                        <a:t>Dartmouth	Carleton</a:t>
                      </a:r>
                    </a:p>
                    <a:p>
                      <a:pPr algn="l">
                        <a:tabLst>
                          <a:tab pos="2979738" algn="l"/>
                        </a:tabLst>
                      </a:pPr>
                      <a:r>
                        <a:rPr lang="en-US" sz="1400" u="none" baseline="0" dirty="0" smtClean="0"/>
                        <a:t>Duke	Claremont McKenna</a:t>
                      </a:r>
                    </a:p>
                    <a:p>
                      <a:pPr algn="l">
                        <a:tabLst>
                          <a:tab pos="2979738" algn="l"/>
                        </a:tabLst>
                      </a:pPr>
                      <a:r>
                        <a:rPr lang="en-US" sz="1400" u="none" baseline="0" dirty="0" smtClean="0"/>
                        <a:t>Harvard	Davidson</a:t>
                      </a:r>
                    </a:p>
                    <a:p>
                      <a:pPr algn="l">
                        <a:tabLst>
                          <a:tab pos="2979738" algn="l"/>
                        </a:tabLst>
                      </a:pPr>
                      <a:r>
                        <a:rPr lang="en-US" sz="1400" u="none" baseline="0" dirty="0" smtClean="0"/>
                        <a:t>Massachusetts Institute of Technology	Haverford</a:t>
                      </a:r>
                    </a:p>
                    <a:p>
                      <a:pPr algn="l">
                        <a:tabLst>
                          <a:tab pos="2979738" algn="l"/>
                        </a:tabLst>
                      </a:pPr>
                      <a:r>
                        <a:rPr lang="en-US" sz="1400" u="none" baseline="0" dirty="0" smtClean="0"/>
                        <a:t>Princeton	Middlebury</a:t>
                      </a:r>
                    </a:p>
                    <a:p>
                      <a:pPr algn="l">
                        <a:tabLst>
                          <a:tab pos="2979738" algn="l"/>
                          <a:tab pos="3024188" algn="l"/>
                        </a:tabLst>
                      </a:pPr>
                      <a:r>
                        <a:rPr lang="en-US" sz="1400" u="none" baseline="0" dirty="0" smtClean="0"/>
                        <a:t>Stanford	Pomona</a:t>
                      </a:r>
                    </a:p>
                    <a:p>
                      <a:pPr algn="l">
                        <a:tabLst>
                          <a:tab pos="2979738" algn="l"/>
                        </a:tabLst>
                      </a:pPr>
                      <a:r>
                        <a:rPr lang="en-US" sz="1400" u="none" baseline="0" dirty="0" smtClean="0"/>
                        <a:t>University of Chicago	Swarthmore</a:t>
                      </a:r>
                    </a:p>
                    <a:p>
                      <a:pPr algn="l">
                        <a:tabLst>
                          <a:tab pos="2522538" algn="l"/>
                          <a:tab pos="2979738" algn="l"/>
                        </a:tabLst>
                      </a:pPr>
                      <a:r>
                        <a:rPr lang="en-US" sz="1400" u="none" baseline="0" dirty="0" smtClean="0"/>
                        <a:t>University of Pennsylvania		Wellesley</a:t>
                      </a:r>
                    </a:p>
                    <a:p>
                      <a:pPr algn="l">
                        <a:tabLst>
                          <a:tab pos="2979738" algn="l"/>
                        </a:tabLst>
                      </a:pPr>
                      <a:r>
                        <a:rPr lang="en-US" sz="1400" u="none" baseline="0" dirty="0" smtClean="0"/>
                        <a:t>Yale	Williams</a:t>
                      </a:r>
                    </a:p>
                    <a:p>
                      <a:pPr algn="l">
                        <a:tabLst>
                          <a:tab pos="2979738" algn="l"/>
                        </a:tabLst>
                      </a:pPr>
                      <a:r>
                        <a:rPr lang="en-US" sz="1400" b="0" u="none" baseline="0" dirty="0" smtClean="0"/>
                        <a:t>			   (20)</a:t>
                      </a:r>
                    </a:p>
                  </a:txBody>
                  <a:tcPr/>
                </a:tc>
              </a:tr>
            </a:tbl>
          </a:graphicData>
        </a:graphic>
      </p:graphicFrame>
    </p:spTree>
    <p:extLst>
      <p:ext uri="{BB962C8B-B14F-4D97-AF65-F5344CB8AC3E}">
        <p14:creationId xmlns:p14="http://schemas.microsoft.com/office/powerpoint/2010/main" val="3119036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Four-Year Public and Private Postsecondary </a:t>
            </a:r>
            <a:br>
              <a:rPr lang="en-US" sz="3000" dirty="0" smtClean="0"/>
            </a:br>
            <a:r>
              <a:rPr lang="en-US" sz="3000" dirty="0" smtClean="0"/>
              <a:t>Science Requirements by Credit</a:t>
            </a:r>
            <a:endParaRPr lang="en-US" sz="3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457200" y="1706886"/>
            <a:ext cx="10058400" cy="4827694"/>
          </a:xfrm>
        </p:spPr>
        <p:txBody>
          <a:bodyPr>
            <a:normAutofit fontScale="92500" lnSpcReduction="20000"/>
          </a:bodyPr>
          <a:lstStyle/>
          <a:p>
            <a:pPr lvl="0"/>
            <a:endParaRPr lang="en-US" sz="2800" dirty="0" smtClean="0"/>
          </a:p>
          <a:p>
            <a:pPr lvl="0"/>
            <a:endParaRPr lang="en-US" sz="2800" dirty="0" smtClean="0"/>
          </a:p>
          <a:p>
            <a:pPr lvl="0"/>
            <a:endParaRPr lang="en-US" sz="2800" dirty="0"/>
          </a:p>
          <a:p>
            <a:pPr lvl="0"/>
            <a:endParaRPr lang="en-US" sz="2800" dirty="0" smtClean="0"/>
          </a:p>
          <a:p>
            <a:pPr lvl="0"/>
            <a:endParaRPr lang="en-US" sz="2800" dirty="0" smtClean="0"/>
          </a:p>
          <a:p>
            <a:pPr lvl="0"/>
            <a:endParaRPr lang="en-US" sz="2800" dirty="0"/>
          </a:p>
          <a:p>
            <a:pPr lvl="0"/>
            <a:endParaRPr lang="en-US" sz="2600" dirty="0" smtClean="0"/>
          </a:p>
          <a:p>
            <a:pPr lvl="0"/>
            <a:endParaRPr lang="en-US" sz="2600" dirty="0" smtClean="0"/>
          </a:p>
          <a:p>
            <a:pPr lvl="0"/>
            <a:endParaRPr lang="en-US" sz="2600" dirty="0"/>
          </a:p>
          <a:p>
            <a:pPr lvl="0"/>
            <a:r>
              <a:rPr lang="en-US" sz="2600" dirty="0" smtClean="0"/>
              <a:t>12 out of 28 public colleges and universities in our sample require three credits; 2 </a:t>
            </a:r>
            <a:r>
              <a:rPr lang="en-US" sz="2600" dirty="0"/>
              <a:t>of the 22 private universities and liberal arts </a:t>
            </a:r>
            <a:r>
              <a:rPr lang="en-US" sz="2600" dirty="0" smtClean="0"/>
              <a:t>colleges </a:t>
            </a:r>
            <a:r>
              <a:rPr lang="en-US" sz="2600" dirty="0"/>
              <a:t>require </a:t>
            </a:r>
            <a:r>
              <a:rPr lang="en-US" sz="2600" dirty="0" smtClean="0"/>
              <a:t>or recommend three science credits</a:t>
            </a:r>
            <a:endParaRPr lang="en-US" sz="2600" dirty="0"/>
          </a:p>
        </p:txBody>
      </p:sp>
      <p:graphicFrame>
        <p:nvGraphicFramePr>
          <p:cNvPr id="7" name="Chart 6"/>
          <p:cNvGraphicFramePr>
            <a:graphicFrameLocks/>
          </p:cNvGraphicFramePr>
          <p:nvPr>
            <p:extLst>
              <p:ext uri="{D42A27DB-BD31-4B8C-83A1-F6EECF244321}">
                <p14:modId xmlns:p14="http://schemas.microsoft.com/office/powerpoint/2010/main" val="3815724489"/>
              </p:ext>
            </p:extLst>
          </p:nvPr>
        </p:nvGraphicFramePr>
        <p:xfrm>
          <a:off x="457200" y="1676400"/>
          <a:ext cx="10058400" cy="335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38366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Four-Year Public </a:t>
            </a:r>
            <a:r>
              <a:rPr lang="en-US" sz="3000" dirty="0" smtClean="0"/>
              <a:t>and Public Postsecondary </a:t>
            </a:r>
            <a:r>
              <a:rPr lang="en-US" sz="3000" dirty="0"/>
              <a:t/>
            </a:r>
            <a:br>
              <a:rPr lang="en-US" sz="3000" dirty="0"/>
            </a:br>
            <a:r>
              <a:rPr lang="en-US" sz="3000" dirty="0"/>
              <a:t>Science Requirements by </a:t>
            </a:r>
            <a:r>
              <a:rPr lang="en-US" sz="3000" dirty="0" smtClean="0"/>
              <a:t>Course</a:t>
            </a:r>
            <a:endParaRPr lang="en-US" sz="3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706886"/>
            <a:ext cx="10058400" cy="4827694"/>
          </a:xfrm>
        </p:spPr>
        <p:txBody>
          <a:bodyPr>
            <a:normAutofit/>
          </a:bodyPr>
          <a:lstStyle/>
          <a:p>
            <a:pPr lvl="0"/>
            <a:endParaRPr lang="en-US" sz="2600" dirty="0" smtClean="0"/>
          </a:p>
          <a:p>
            <a:pPr marL="0" lvl="0" indent="0">
              <a:buNone/>
            </a:pPr>
            <a:endParaRPr lang="en-US" sz="2600" dirty="0" smtClean="0"/>
          </a:p>
          <a:p>
            <a:pPr lvl="0"/>
            <a:endParaRPr lang="en-US" sz="2600" dirty="0"/>
          </a:p>
          <a:p>
            <a:pPr lvl="0"/>
            <a:endParaRPr lang="en-US" sz="2600" dirty="0" smtClean="0"/>
          </a:p>
          <a:p>
            <a:pPr lvl="0"/>
            <a:endParaRPr lang="en-US" sz="2600" dirty="0"/>
          </a:p>
          <a:p>
            <a:pPr lvl="0"/>
            <a:endParaRPr lang="en-US" sz="2600" dirty="0" smtClean="0"/>
          </a:p>
          <a:p>
            <a:pPr lvl="0"/>
            <a:r>
              <a:rPr lang="en-US" sz="2600" dirty="0" smtClean="0"/>
              <a:t>The </a:t>
            </a:r>
            <a:r>
              <a:rPr lang="en-US" sz="2600" dirty="0"/>
              <a:t>most commonly required science course for admission into a public college or university in our sample is a laboratory science course.  These types of courses could incorporate any science subject or a combination of subjects.  </a:t>
            </a:r>
            <a:endParaRPr lang="en-US" dirty="0"/>
          </a:p>
          <a:p>
            <a:pPr marL="342900" lvl="0" indent="-342900">
              <a:buFont typeface="Wingdings" panose="05000000000000000000" pitchFamily="2" charset="2"/>
              <a:buChar char="Ø"/>
            </a:pPr>
            <a:endParaRPr lang="en-US" dirty="0"/>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769423398"/>
              </p:ext>
            </p:extLst>
          </p:nvPr>
        </p:nvGraphicFramePr>
        <p:xfrm>
          <a:off x="457200" y="1600200"/>
          <a:ext cx="10058400" cy="2819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4064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Two-Year Public Postsecondary </a:t>
            </a:r>
            <a:br>
              <a:rPr lang="en-US" dirty="0" smtClean="0"/>
            </a:br>
            <a:r>
              <a:rPr lang="en-US" dirty="0" smtClean="0"/>
              <a:t>Science Admissions Requirements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5105400"/>
            <a:ext cx="10058400" cy="1292662"/>
          </a:xfrm>
          <a:prstGeom prst="rect">
            <a:avLst/>
          </a:prstGeom>
          <a:noFill/>
        </p:spPr>
        <p:txBody>
          <a:bodyPr wrap="square" rtlCol="0">
            <a:spAutoFit/>
          </a:bodyPr>
          <a:lstStyle/>
          <a:p>
            <a:pPr marL="342900" lvl="0" indent="-342900">
              <a:buFont typeface="Wingdings" panose="05000000000000000000" pitchFamily="2" charset="2"/>
              <a:buChar char="Ø"/>
            </a:pPr>
            <a:r>
              <a:rPr lang="en-US" sz="2600" dirty="0">
                <a:latin typeface="Helvetica" panose="020B0604020202020204" pitchFamily="34" charset="0"/>
                <a:cs typeface="Helvetica" panose="020B0604020202020204" pitchFamily="34" charset="0"/>
              </a:rPr>
              <a:t>Twelve of the eighteen two-year colleges in the sample do not have specific science course requirements for admission into the college.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72043913"/>
              </p:ext>
            </p:extLst>
          </p:nvPr>
        </p:nvGraphicFramePr>
        <p:xfrm>
          <a:off x="457201" y="1706563"/>
          <a:ext cx="10058400" cy="33988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2091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srcRect/>
          <a:stretch>
            <a:fillRect/>
          </a:stretch>
        </p:blipFill>
        <p:spPr bwMode="auto">
          <a:xfrm>
            <a:off x="3276600" y="411265"/>
            <a:ext cx="4038600" cy="1604036"/>
          </a:xfrm>
          <a:prstGeom prst="rect">
            <a:avLst/>
          </a:prstGeom>
          <a:noFill/>
          <a:ln w="9525">
            <a:noFill/>
            <a:miter lim="800000"/>
            <a:headEnd/>
            <a:tailEnd/>
          </a:ln>
        </p:spPr>
      </p:pic>
      <p:sp>
        <p:nvSpPr>
          <p:cNvPr id="2" name="TextBox 1"/>
          <p:cNvSpPr txBox="1"/>
          <p:nvPr/>
        </p:nvSpPr>
        <p:spPr>
          <a:xfrm>
            <a:off x="0" y="2209800"/>
            <a:ext cx="10972800" cy="2431435"/>
          </a:xfrm>
          <a:prstGeom prst="rect">
            <a:avLst/>
          </a:prstGeom>
          <a:noFill/>
        </p:spPr>
        <p:txBody>
          <a:bodyPr wrap="square" rtlCol="0">
            <a:spAutoFit/>
          </a:bodyPr>
          <a:lstStyle/>
          <a:p>
            <a:pPr algn="ctr"/>
            <a:r>
              <a:rPr lang="en-US" sz="7200" dirty="0" smtClean="0">
                <a:solidFill>
                  <a:schemeClr val="bg1"/>
                </a:solidFill>
                <a:latin typeface="Helvetica" pitchFamily="34" charset="0"/>
                <a:cs typeface="Helvetica" pitchFamily="34" charset="0"/>
              </a:rPr>
              <a:t>Science Education:</a:t>
            </a:r>
          </a:p>
          <a:p>
            <a:pPr algn="ctr"/>
            <a:r>
              <a:rPr lang="en-US" sz="4000" dirty="0" smtClean="0">
                <a:solidFill>
                  <a:schemeClr val="bg1"/>
                </a:solidFill>
                <a:latin typeface="Helvetica" pitchFamily="34" charset="0"/>
                <a:cs typeface="Helvetica" pitchFamily="34" charset="0"/>
              </a:rPr>
              <a:t>Facts and Trends in High School, </a:t>
            </a:r>
          </a:p>
          <a:p>
            <a:pPr algn="ctr"/>
            <a:r>
              <a:rPr lang="en-US" sz="4000" dirty="0" smtClean="0">
                <a:solidFill>
                  <a:schemeClr val="bg1"/>
                </a:solidFill>
                <a:latin typeface="Helvetica" pitchFamily="34" charset="0"/>
                <a:cs typeface="Helvetica" pitchFamily="34" charset="0"/>
              </a:rPr>
              <a:t>College, and Career</a:t>
            </a:r>
            <a:endParaRPr lang="en-US" sz="4000" dirty="0">
              <a:solidFill>
                <a:schemeClr val="bg1"/>
              </a:solidFill>
              <a:latin typeface="Helvetica" pitchFamily="34" charset="0"/>
              <a:cs typeface="Helvetica" pitchFamily="34" charset="0"/>
            </a:endParaRPr>
          </a:p>
        </p:txBody>
      </p:sp>
    </p:spTree>
    <p:extLst>
      <p:ext uri="{BB962C8B-B14F-4D97-AF65-F5344CB8AC3E}">
        <p14:creationId xmlns:p14="http://schemas.microsoft.com/office/powerpoint/2010/main" val="194049356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743200"/>
            <a:ext cx="10972800" cy="2133600"/>
          </a:xfrm>
          <a:prstGeom prst="rect">
            <a:avLst/>
          </a:prstGeom>
          <a:gradFill rotWithShape="0">
            <a:gsLst>
              <a:gs pos="0">
                <a:srgbClr val="9BBB59"/>
              </a:gs>
              <a:gs pos="42999">
                <a:srgbClr val="C3D69B"/>
              </a:gs>
              <a:gs pos="98000">
                <a:srgbClr val="FFFFFF"/>
              </a:gs>
              <a:gs pos="100000">
                <a:srgbClr val="FFFFFF"/>
              </a:gs>
            </a:gsLst>
            <a:lin ang="18900000"/>
          </a:gradFill>
          <a:ln w="28575">
            <a:solidFill>
              <a:srgbClr val="F79646"/>
            </a:solidFill>
            <a:round/>
            <a:headEnd/>
            <a:tailEnd/>
          </a:ln>
        </p:spPr>
        <p:txBody>
          <a:bodyPr lIns="101534" tIns="58023" rIns="101534" bIns="58023"/>
          <a:lstStyle/>
          <a:p>
            <a:pPr algn="ctr" defTabSz="1043275" fontAlgn="base" hangingPunct="0">
              <a:lnSpc>
                <a:spcPts val="6588"/>
              </a:lnSpc>
              <a:spcAft>
                <a:spcPct val="0"/>
              </a:spcAft>
            </a:pPr>
            <a:r>
              <a:rPr lang="en-US" sz="4700" dirty="0" smtClean="0">
                <a:solidFill>
                  <a:srgbClr val="000000"/>
                </a:solidFill>
                <a:latin typeface="Helvetica" pitchFamily="34" charset="0"/>
                <a:cs typeface="Helvetica" pitchFamily="34" charset="0"/>
                <a:sym typeface="Helvetica" charset="0"/>
              </a:rPr>
              <a:t>The College Major Prerequisite Look</a:t>
            </a:r>
          </a:p>
          <a:p>
            <a:pPr algn="ctr" defTabSz="1043275" fontAlgn="base" hangingPunct="0">
              <a:spcAft>
                <a:spcPct val="0"/>
              </a:spcAft>
            </a:pPr>
            <a:r>
              <a:rPr lang="en-US" sz="3000" dirty="0" smtClean="0">
                <a:solidFill>
                  <a:srgbClr val="000000"/>
                </a:solidFill>
                <a:latin typeface="Helvetica" pitchFamily="34" charset="0"/>
                <a:cs typeface="Helvetica" pitchFamily="34" charset="0"/>
                <a:sym typeface="Helvetica" charset="0"/>
              </a:rPr>
              <a:t>Trends in science recommendations and requirements for STEM majors</a:t>
            </a:r>
            <a:endParaRPr lang="en-US" sz="3600" dirty="0" smtClean="0">
              <a:solidFill>
                <a:srgbClr val="000000"/>
              </a:solidFill>
              <a:latin typeface="Helvetica" pitchFamily="34" charset="0"/>
              <a:cs typeface="Helvetica" pitchFamily="34" charset="0"/>
              <a:sym typeface="Helvetica Light" charset="0"/>
            </a:endParaRPr>
          </a:p>
        </p:txBody>
      </p:sp>
      <p:pic>
        <p:nvPicPr>
          <p:cNvPr id="6" name="Picture 10"/>
          <p:cNvPicPr>
            <a:picLocks noChangeAspect="1"/>
          </p:cNvPicPr>
          <p:nvPr/>
        </p:nvPicPr>
        <p:blipFill>
          <a:blip r:embed="rId3" cstate="print"/>
          <a:srcRect/>
          <a:stretch>
            <a:fillRect/>
          </a:stretch>
        </p:blipFill>
        <p:spPr bwMode="auto">
          <a:xfrm>
            <a:off x="3276600" y="411265"/>
            <a:ext cx="4038600" cy="1604036"/>
          </a:xfrm>
          <a:prstGeom prst="rect">
            <a:avLst/>
          </a:prstGeom>
          <a:noFill/>
          <a:ln w="9525">
            <a:noFill/>
            <a:miter lim="800000"/>
            <a:headEnd/>
            <a:tailEnd/>
          </a:ln>
        </p:spPr>
      </p:pic>
    </p:spTree>
    <p:extLst>
      <p:ext uri="{BB962C8B-B14F-4D97-AF65-F5344CB8AC3E}">
        <p14:creationId xmlns:p14="http://schemas.microsoft.com/office/powerpoint/2010/main" val="245585129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Postsecondary Institutions </a:t>
            </a:r>
            <a:br>
              <a:rPr lang="en-US" dirty="0" smtClean="0"/>
            </a:br>
            <a:r>
              <a:rPr lang="en-US" dirty="0" smtClean="0"/>
              <a:t>for STEM major prerequisites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2424830"/>
              </p:ext>
            </p:extLst>
          </p:nvPr>
        </p:nvGraphicFramePr>
        <p:xfrm>
          <a:off x="914400" y="1706564"/>
          <a:ext cx="9144000" cy="4171188"/>
        </p:xfrm>
        <a:graphic>
          <a:graphicData uri="http://schemas.openxmlformats.org/drawingml/2006/table">
            <a:tbl>
              <a:tblPr firstRow="1" firstCol="1" bandRow="1">
                <a:tableStyleId>{21E4AEA4-8DFA-4A89-87EB-49C32662AFE0}</a:tableStyleId>
              </a:tblPr>
              <a:tblGrid>
                <a:gridCol w="1595616"/>
                <a:gridCol w="4042993"/>
                <a:gridCol w="3505391"/>
              </a:tblGrid>
              <a:tr h="125995">
                <a:tc>
                  <a:txBody>
                    <a:bodyPr/>
                    <a:lstStyle/>
                    <a:p>
                      <a:pPr marL="0" marR="0">
                        <a:lnSpc>
                          <a:spcPct val="115000"/>
                        </a:lnSpc>
                        <a:spcBef>
                          <a:spcPts val="0"/>
                        </a:spcBef>
                        <a:spcAft>
                          <a:spcPts val="1000"/>
                        </a:spcAft>
                      </a:pPr>
                      <a:r>
                        <a:rPr lang="en-US" sz="1400" dirty="0">
                          <a:effectLst/>
                        </a:rPr>
                        <a:t>Sample State</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1000"/>
                        </a:spcAft>
                      </a:pPr>
                      <a:r>
                        <a:rPr lang="en-US" sz="1400" dirty="0">
                          <a:effectLst/>
                        </a:rPr>
                        <a:t>Sample Public 4-Year Institutions</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1000"/>
                        </a:spcAft>
                      </a:pPr>
                      <a:r>
                        <a:rPr lang="en-US" sz="1400" dirty="0">
                          <a:effectLst/>
                        </a:rPr>
                        <a:t>Sample Public 2-Year Institutions</a:t>
                      </a:r>
                      <a:endParaRPr lang="en-US" sz="1400" dirty="0">
                        <a:effectLst/>
                        <a:latin typeface="Calibri"/>
                        <a:ea typeface="Calibri"/>
                        <a:cs typeface="Times New Roman"/>
                      </a:endParaRPr>
                    </a:p>
                  </a:txBody>
                  <a:tcPr marL="57205" marR="57205" marT="0" marB="0"/>
                </a:tc>
              </a:tr>
              <a:tr h="503978">
                <a:tc>
                  <a:txBody>
                    <a:bodyPr/>
                    <a:lstStyle/>
                    <a:p>
                      <a:pPr marL="0" marR="0">
                        <a:lnSpc>
                          <a:spcPct val="115000"/>
                        </a:lnSpc>
                        <a:spcBef>
                          <a:spcPts val="0"/>
                        </a:spcBef>
                        <a:spcAft>
                          <a:spcPts val="0"/>
                        </a:spcAft>
                      </a:pPr>
                      <a:r>
                        <a:rPr lang="en-US" sz="1400" dirty="0">
                          <a:effectLst/>
                        </a:rPr>
                        <a:t>California</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0"/>
                        </a:spcAft>
                      </a:pPr>
                      <a:r>
                        <a:rPr lang="en-US" sz="1400" dirty="0">
                          <a:effectLst/>
                        </a:rPr>
                        <a:t>California State University (CSU), Long Beach</a:t>
                      </a:r>
                    </a:p>
                    <a:p>
                      <a:pPr marL="0" marR="0">
                        <a:lnSpc>
                          <a:spcPct val="115000"/>
                        </a:lnSpc>
                        <a:spcBef>
                          <a:spcPts val="0"/>
                        </a:spcBef>
                        <a:spcAft>
                          <a:spcPts val="0"/>
                        </a:spcAft>
                      </a:pPr>
                      <a:r>
                        <a:rPr lang="en-US" sz="1400" dirty="0">
                          <a:effectLst/>
                        </a:rPr>
                        <a:t>California State University (CSU), Northridge</a:t>
                      </a:r>
                    </a:p>
                    <a:p>
                      <a:pPr marL="0" marR="0">
                        <a:lnSpc>
                          <a:spcPct val="115000"/>
                        </a:lnSpc>
                        <a:spcBef>
                          <a:spcPts val="0"/>
                        </a:spcBef>
                        <a:spcAft>
                          <a:spcPts val="0"/>
                        </a:spcAft>
                      </a:pPr>
                      <a:r>
                        <a:rPr lang="en-US" sz="1400" dirty="0">
                          <a:effectLst/>
                        </a:rPr>
                        <a:t>University of California (UC), Davis</a:t>
                      </a:r>
                    </a:p>
                    <a:p>
                      <a:pPr marL="0" marR="0">
                        <a:lnSpc>
                          <a:spcPct val="115000"/>
                        </a:lnSpc>
                        <a:spcBef>
                          <a:spcPts val="0"/>
                        </a:spcBef>
                        <a:spcAft>
                          <a:spcPts val="0"/>
                        </a:spcAft>
                      </a:pPr>
                      <a:r>
                        <a:rPr lang="en-US" sz="1400" dirty="0">
                          <a:effectLst/>
                        </a:rPr>
                        <a:t>University of California (UC), Los Angeles</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0"/>
                        </a:spcAft>
                      </a:pPr>
                      <a:r>
                        <a:rPr lang="en-US" sz="1400" dirty="0">
                          <a:effectLst/>
                        </a:rPr>
                        <a:t>Barstow Community College</a:t>
                      </a:r>
                      <a:endParaRPr lang="en-US" sz="1400" dirty="0">
                        <a:effectLst/>
                        <a:latin typeface="Calibri"/>
                        <a:ea typeface="Calibri"/>
                        <a:cs typeface="Times New Roman"/>
                      </a:endParaRPr>
                    </a:p>
                  </a:txBody>
                  <a:tcPr marL="57205" marR="57205" marT="0" marB="0"/>
                </a:tc>
              </a:tr>
              <a:tr h="251989">
                <a:tc>
                  <a:txBody>
                    <a:bodyPr/>
                    <a:lstStyle/>
                    <a:p>
                      <a:pPr marL="0" marR="0">
                        <a:lnSpc>
                          <a:spcPct val="115000"/>
                        </a:lnSpc>
                        <a:spcBef>
                          <a:spcPts val="0"/>
                        </a:spcBef>
                        <a:spcAft>
                          <a:spcPts val="0"/>
                        </a:spcAft>
                      </a:pPr>
                      <a:r>
                        <a:rPr lang="en-US" sz="1400">
                          <a:effectLst/>
                        </a:rPr>
                        <a:t>Delaware</a:t>
                      </a:r>
                      <a:endParaRPr lang="en-US" sz="1400">
                        <a:effectLst/>
                        <a:latin typeface="Calibri"/>
                        <a:ea typeface="Calibri"/>
                        <a:cs typeface="Times New Roman"/>
                      </a:endParaRPr>
                    </a:p>
                  </a:txBody>
                  <a:tcPr marL="57205" marR="57205" marT="0" marB="0"/>
                </a:tc>
                <a:tc>
                  <a:txBody>
                    <a:bodyPr/>
                    <a:lstStyle/>
                    <a:p>
                      <a:pPr marL="0" marR="0">
                        <a:lnSpc>
                          <a:spcPct val="115000"/>
                        </a:lnSpc>
                        <a:spcBef>
                          <a:spcPts val="0"/>
                        </a:spcBef>
                        <a:spcAft>
                          <a:spcPts val="0"/>
                        </a:spcAft>
                      </a:pPr>
                      <a:r>
                        <a:rPr lang="en-US" sz="1400" dirty="0">
                          <a:effectLst/>
                        </a:rPr>
                        <a:t>Delaware State University</a:t>
                      </a:r>
                    </a:p>
                    <a:p>
                      <a:pPr marL="0" marR="0">
                        <a:lnSpc>
                          <a:spcPct val="115000"/>
                        </a:lnSpc>
                        <a:spcBef>
                          <a:spcPts val="0"/>
                        </a:spcBef>
                        <a:spcAft>
                          <a:spcPts val="0"/>
                        </a:spcAft>
                      </a:pPr>
                      <a:r>
                        <a:rPr lang="en-US" sz="1400" dirty="0">
                          <a:effectLst/>
                        </a:rPr>
                        <a:t>University of Delaware</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0"/>
                        </a:spcAft>
                      </a:pPr>
                      <a:r>
                        <a:rPr lang="en-US" sz="1400">
                          <a:effectLst/>
                        </a:rPr>
                        <a:t>Delaware Technical Community College</a:t>
                      </a:r>
                      <a:endParaRPr lang="en-US" sz="1400">
                        <a:effectLst/>
                        <a:latin typeface="Calibri"/>
                        <a:ea typeface="Calibri"/>
                        <a:cs typeface="Times New Roman"/>
                      </a:endParaRPr>
                    </a:p>
                  </a:txBody>
                  <a:tcPr marL="57205" marR="57205" marT="0" marB="0"/>
                </a:tc>
              </a:tr>
              <a:tr h="251989">
                <a:tc>
                  <a:txBody>
                    <a:bodyPr/>
                    <a:lstStyle/>
                    <a:p>
                      <a:pPr marL="0" marR="0">
                        <a:lnSpc>
                          <a:spcPct val="115000"/>
                        </a:lnSpc>
                        <a:spcBef>
                          <a:spcPts val="0"/>
                        </a:spcBef>
                        <a:spcAft>
                          <a:spcPts val="0"/>
                        </a:spcAft>
                      </a:pPr>
                      <a:r>
                        <a:rPr lang="en-US" sz="1400" dirty="0">
                          <a:effectLst/>
                        </a:rPr>
                        <a:t>District of Columbia</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0"/>
                        </a:spcAft>
                      </a:pPr>
                      <a:r>
                        <a:rPr lang="en-US" sz="1400" dirty="0">
                          <a:effectLst/>
                        </a:rPr>
                        <a:t>The University of the District of Columbia </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0"/>
                        </a:spcAft>
                      </a:pPr>
                      <a:r>
                        <a:rPr lang="en-US" sz="1400">
                          <a:effectLst/>
                        </a:rPr>
                        <a:t>The University of the District of Columbia Community College</a:t>
                      </a:r>
                      <a:endParaRPr lang="en-US" sz="1400">
                        <a:effectLst/>
                        <a:latin typeface="Calibri"/>
                        <a:ea typeface="Calibri"/>
                        <a:cs typeface="Times New Roman"/>
                      </a:endParaRPr>
                    </a:p>
                  </a:txBody>
                  <a:tcPr marL="57205" marR="57205" marT="0" marB="0"/>
                </a:tc>
              </a:tr>
              <a:tr h="503978">
                <a:tc>
                  <a:txBody>
                    <a:bodyPr/>
                    <a:lstStyle/>
                    <a:p>
                      <a:pPr marL="0" marR="0">
                        <a:lnSpc>
                          <a:spcPct val="115000"/>
                        </a:lnSpc>
                        <a:spcBef>
                          <a:spcPts val="0"/>
                        </a:spcBef>
                        <a:spcAft>
                          <a:spcPts val="0"/>
                        </a:spcAft>
                      </a:pPr>
                      <a:r>
                        <a:rPr lang="en-US" sz="1400" dirty="0">
                          <a:effectLst/>
                        </a:rPr>
                        <a:t>Kansas</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0"/>
                        </a:spcAft>
                      </a:pPr>
                      <a:r>
                        <a:rPr lang="en-US" sz="1400" dirty="0">
                          <a:effectLst/>
                        </a:rPr>
                        <a:t>Fort Hays State University</a:t>
                      </a:r>
                    </a:p>
                    <a:p>
                      <a:pPr marL="0" marR="0">
                        <a:lnSpc>
                          <a:spcPct val="115000"/>
                        </a:lnSpc>
                        <a:spcBef>
                          <a:spcPts val="0"/>
                        </a:spcBef>
                        <a:spcAft>
                          <a:spcPts val="0"/>
                        </a:spcAft>
                      </a:pPr>
                      <a:r>
                        <a:rPr lang="en-US" sz="1400" dirty="0">
                          <a:effectLst/>
                        </a:rPr>
                        <a:t>Kansas State University</a:t>
                      </a:r>
                    </a:p>
                    <a:p>
                      <a:pPr marL="0" marR="0">
                        <a:lnSpc>
                          <a:spcPct val="115000"/>
                        </a:lnSpc>
                        <a:spcBef>
                          <a:spcPts val="0"/>
                        </a:spcBef>
                        <a:spcAft>
                          <a:spcPts val="0"/>
                        </a:spcAft>
                      </a:pPr>
                      <a:r>
                        <a:rPr lang="en-US" sz="1400" dirty="0">
                          <a:effectLst/>
                        </a:rPr>
                        <a:t>University of Kansas </a:t>
                      </a:r>
                    </a:p>
                    <a:p>
                      <a:pPr marL="0" marR="0">
                        <a:lnSpc>
                          <a:spcPct val="115000"/>
                        </a:lnSpc>
                        <a:spcBef>
                          <a:spcPts val="0"/>
                        </a:spcBef>
                        <a:spcAft>
                          <a:spcPts val="0"/>
                        </a:spcAft>
                      </a:pPr>
                      <a:r>
                        <a:rPr lang="en-US" sz="1400" dirty="0">
                          <a:effectLst/>
                        </a:rPr>
                        <a:t>Wichita State University</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0"/>
                        </a:spcAft>
                      </a:pPr>
                      <a:r>
                        <a:rPr lang="en-US" sz="1400">
                          <a:effectLst/>
                        </a:rPr>
                        <a:t>Northwest Kansas Technical College</a:t>
                      </a:r>
                      <a:endParaRPr lang="en-US" sz="1400">
                        <a:effectLst/>
                        <a:latin typeface="Calibri"/>
                        <a:ea typeface="Calibri"/>
                        <a:cs typeface="Times New Roman"/>
                      </a:endParaRPr>
                    </a:p>
                  </a:txBody>
                  <a:tcPr marL="57205" marR="57205" marT="0" marB="0"/>
                </a:tc>
              </a:tr>
              <a:tr h="503978">
                <a:tc>
                  <a:txBody>
                    <a:bodyPr/>
                    <a:lstStyle/>
                    <a:p>
                      <a:pPr marL="0" marR="0">
                        <a:lnSpc>
                          <a:spcPct val="115000"/>
                        </a:lnSpc>
                        <a:spcBef>
                          <a:spcPts val="0"/>
                        </a:spcBef>
                        <a:spcAft>
                          <a:spcPts val="0"/>
                        </a:spcAft>
                      </a:pPr>
                      <a:r>
                        <a:rPr lang="en-US" sz="1400">
                          <a:effectLst/>
                        </a:rPr>
                        <a:t>Kentucky</a:t>
                      </a:r>
                      <a:endParaRPr lang="en-US" sz="1400">
                        <a:effectLst/>
                        <a:latin typeface="Calibri"/>
                        <a:ea typeface="Calibri"/>
                        <a:cs typeface="Times New Roman"/>
                      </a:endParaRPr>
                    </a:p>
                  </a:txBody>
                  <a:tcPr marL="57205" marR="57205" marT="0" marB="0"/>
                </a:tc>
                <a:tc>
                  <a:txBody>
                    <a:bodyPr/>
                    <a:lstStyle/>
                    <a:p>
                      <a:pPr marL="0" marR="0">
                        <a:lnSpc>
                          <a:spcPct val="115000"/>
                        </a:lnSpc>
                        <a:spcBef>
                          <a:spcPts val="0"/>
                        </a:spcBef>
                        <a:spcAft>
                          <a:spcPts val="0"/>
                        </a:spcAft>
                      </a:pPr>
                      <a:r>
                        <a:rPr lang="en-US" sz="1400" dirty="0">
                          <a:effectLst/>
                        </a:rPr>
                        <a:t>Eastern Kentucky University</a:t>
                      </a:r>
                    </a:p>
                    <a:p>
                      <a:pPr marL="0" marR="0">
                        <a:lnSpc>
                          <a:spcPct val="115000"/>
                        </a:lnSpc>
                        <a:spcBef>
                          <a:spcPts val="0"/>
                        </a:spcBef>
                        <a:spcAft>
                          <a:spcPts val="0"/>
                        </a:spcAft>
                      </a:pPr>
                      <a:r>
                        <a:rPr lang="en-US" sz="1400" dirty="0">
                          <a:effectLst/>
                        </a:rPr>
                        <a:t>University of Kentucky</a:t>
                      </a:r>
                    </a:p>
                    <a:p>
                      <a:pPr marL="0" marR="0">
                        <a:lnSpc>
                          <a:spcPct val="115000"/>
                        </a:lnSpc>
                        <a:spcBef>
                          <a:spcPts val="0"/>
                        </a:spcBef>
                        <a:spcAft>
                          <a:spcPts val="0"/>
                        </a:spcAft>
                      </a:pPr>
                      <a:r>
                        <a:rPr lang="en-US" sz="1400" dirty="0">
                          <a:effectLst/>
                        </a:rPr>
                        <a:t>University of Louisville</a:t>
                      </a:r>
                    </a:p>
                    <a:p>
                      <a:pPr marL="0" marR="0">
                        <a:lnSpc>
                          <a:spcPct val="115000"/>
                        </a:lnSpc>
                        <a:spcBef>
                          <a:spcPts val="0"/>
                        </a:spcBef>
                        <a:spcAft>
                          <a:spcPts val="0"/>
                        </a:spcAft>
                      </a:pPr>
                      <a:r>
                        <a:rPr lang="en-US" sz="1400" dirty="0">
                          <a:effectLst/>
                        </a:rPr>
                        <a:t>Western Kentucky University</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0"/>
                        </a:spcAft>
                      </a:pPr>
                      <a:r>
                        <a:rPr lang="en-US" sz="1400" dirty="0">
                          <a:effectLst/>
                        </a:rPr>
                        <a:t>Hazard Community and Technical College</a:t>
                      </a:r>
                      <a:endParaRPr lang="en-US" sz="1400" dirty="0">
                        <a:effectLst/>
                        <a:latin typeface="Calibri"/>
                        <a:ea typeface="Calibri"/>
                        <a:cs typeface="Times New Roman"/>
                      </a:endParaRPr>
                    </a:p>
                  </a:txBody>
                  <a:tcPr marL="57205" marR="57205" marT="0" marB="0"/>
                </a:tc>
              </a:tr>
            </a:tbl>
          </a:graphicData>
        </a:graphic>
      </p:graphicFrame>
    </p:spTree>
    <p:extLst>
      <p:ext uri="{BB962C8B-B14F-4D97-AF65-F5344CB8AC3E}">
        <p14:creationId xmlns:p14="http://schemas.microsoft.com/office/powerpoint/2010/main" val="4129358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Postsecondary Institutions </a:t>
            </a:r>
            <a:br>
              <a:rPr lang="en-US" dirty="0"/>
            </a:br>
            <a:r>
              <a:rPr lang="en-US" dirty="0"/>
              <a:t>for STEM major prerequisites </a:t>
            </a:r>
            <a:r>
              <a:rPr lang="en-US" dirty="0" smtClean="0"/>
              <a:t>(continued)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6900387"/>
              </p:ext>
            </p:extLst>
          </p:nvPr>
        </p:nvGraphicFramePr>
        <p:xfrm>
          <a:off x="914400" y="1752599"/>
          <a:ext cx="9144000" cy="3435096"/>
        </p:xfrm>
        <a:graphic>
          <a:graphicData uri="http://schemas.openxmlformats.org/drawingml/2006/table">
            <a:tbl>
              <a:tblPr firstRow="1" firstCol="1" bandRow="1">
                <a:tableStyleId>{21E4AEA4-8DFA-4A89-87EB-49C32662AFE0}</a:tableStyleId>
              </a:tblPr>
              <a:tblGrid>
                <a:gridCol w="1595617"/>
                <a:gridCol w="4042992"/>
                <a:gridCol w="3505391"/>
              </a:tblGrid>
              <a:tr h="228601">
                <a:tc>
                  <a:txBody>
                    <a:bodyPr/>
                    <a:lstStyle/>
                    <a:p>
                      <a:pPr marL="0" marR="0">
                        <a:lnSpc>
                          <a:spcPct val="115000"/>
                        </a:lnSpc>
                        <a:spcBef>
                          <a:spcPts val="0"/>
                        </a:spcBef>
                        <a:spcAft>
                          <a:spcPts val="1000"/>
                        </a:spcAft>
                      </a:pPr>
                      <a:r>
                        <a:rPr lang="en-US" sz="1400" dirty="0">
                          <a:effectLst/>
                        </a:rPr>
                        <a:t>Sample State</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1000"/>
                        </a:spcAft>
                      </a:pPr>
                      <a:r>
                        <a:rPr lang="en-US" sz="1400" dirty="0">
                          <a:effectLst/>
                        </a:rPr>
                        <a:t>Sample Public 4-Year Institutions</a:t>
                      </a:r>
                      <a:endParaRPr lang="en-US" sz="1400" dirty="0">
                        <a:effectLst/>
                        <a:latin typeface="Calibri"/>
                        <a:ea typeface="Calibri"/>
                        <a:cs typeface="Times New Roman"/>
                      </a:endParaRPr>
                    </a:p>
                  </a:txBody>
                  <a:tcPr marL="57205" marR="57205" marT="0" marB="0"/>
                </a:tc>
                <a:tc>
                  <a:txBody>
                    <a:bodyPr/>
                    <a:lstStyle/>
                    <a:p>
                      <a:pPr marL="0" marR="0">
                        <a:lnSpc>
                          <a:spcPct val="115000"/>
                        </a:lnSpc>
                        <a:spcBef>
                          <a:spcPts val="0"/>
                        </a:spcBef>
                        <a:spcAft>
                          <a:spcPts val="1000"/>
                        </a:spcAft>
                      </a:pPr>
                      <a:r>
                        <a:rPr lang="en-US" sz="1400" dirty="0">
                          <a:effectLst/>
                        </a:rPr>
                        <a:t>Sample Public 2-Year Institutions</a:t>
                      </a:r>
                      <a:endParaRPr lang="en-US" sz="1400" dirty="0">
                        <a:effectLst/>
                        <a:latin typeface="Calibri"/>
                        <a:ea typeface="Calibri"/>
                        <a:cs typeface="Times New Roman"/>
                      </a:endParaRPr>
                    </a:p>
                  </a:txBody>
                  <a:tcPr marL="57205" marR="57205" marT="0" marB="0"/>
                </a:tc>
              </a:tr>
              <a:tr h="914401">
                <a:tc>
                  <a:txBody>
                    <a:bodyPr/>
                    <a:lstStyle/>
                    <a:p>
                      <a:pPr marL="0" marR="0">
                        <a:lnSpc>
                          <a:spcPct val="115000"/>
                        </a:lnSpc>
                        <a:spcBef>
                          <a:spcPts val="0"/>
                        </a:spcBef>
                        <a:spcAft>
                          <a:spcPts val="0"/>
                        </a:spcAft>
                      </a:pPr>
                      <a:r>
                        <a:rPr lang="en-US" sz="1400" dirty="0">
                          <a:effectLst/>
                        </a:rPr>
                        <a:t>Maryland</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Morgan State University</a:t>
                      </a:r>
                    </a:p>
                    <a:p>
                      <a:pPr marL="0" marR="0">
                        <a:lnSpc>
                          <a:spcPct val="115000"/>
                        </a:lnSpc>
                        <a:spcBef>
                          <a:spcPts val="0"/>
                        </a:spcBef>
                        <a:spcAft>
                          <a:spcPts val="0"/>
                        </a:spcAft>
                      </a:pPr>
                      <a:r>
                        <a:rPr lang="en-US" sz="1400" dirty="0">
                          <a:effectLst/>
                        </a:rPr>
                        <a:t>Salisbury University</a:t>
                      </a:r>
                    </a:p>
                    <a:p>
                      <a:pPr marL="0" marR="0">
                        <a:lnSpc>
                          <a:spcPct val="115000"/>
                        </a:lnSpc>
                        <a:spcBef>
                          <a:spcPts val="0"/>
                        </a:spcBef>
                        <a:spcAft>
                          <a:spcPts val="0"/>
                        </a:spcAft>
                      </a:pPr>
                      <a:r>
                        <a:rPr lang="en-US" sz="1400" dirty="0">
                          <a:effectLst/>
                        </a:rPr>
                        <a:t>Towson University</a:t>
                      </a:r>
                    </a:p>
                    <a:p>
                      <a:pPr marL="0" marR="0">
                        <a:lnSpc>
                          <a:spcPct val="115000"/>
                        </a:lnSpc>
                        <a:spcBef>
                          <a:spcPts val="0"/>
                        </a:spcBef>
                        <a:spcAft>
                          <a:spcPts val="0"/>
                        </a:spcAft>
                      </a:pPr>
                      <a:r>
                        <a:rPr lang="en-US" sz="1400" dirty="0">
                          <a:effectLst/>
                        </a:rPr>
                        <a:t>University of Maryland, College Park</a:t>
                      </a:r>
                      <a:endParaRPr lang="en-US" sz="1400" b="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Anne Arundel Community College</a:t>
                      </a:r>
                      <a:endParaRPr lang="en-US" sz="1400" b="0" dirty="0">
                        <a:solidFill>
                          <a:schemeClr val="tx1"/>
                        </a:solidFill>
                        <a:effectLst/>
                        <a:latin typeface="Calibri"/>
                        <a:ea typeface="Calibri"/>
                        <a:cs typeface="Times New Roman"/>
                      </a:endParaRPr>
                    </a:p>
                  </a:txBody>
                  <a:tcPr marL="68580" marR="68580" marT="0" marB="0"/>
                </a:tc>
              </a:tr>
              <a:tr h="471188">
                <a:tc>
                  <a:txBody>
                    <a:bodyPr/>
                    <a:lstStyle/>
                    <a:p>
                      <a:pPr marL="0" marR="0">
                        <a:lnSpc>
                          <a:spcPct val="115000"/>
                        </a:lnSpc>
                        <a:spcBef>
                          <a:spcPts val="0"/>
                        </a:spcBef>
                        <a:spcAft>
                          <a:spcPts val="0"/>
                        </a:spcAft>
                      </a:pPr>
                      <a:r>
                        <a:rPr lang="en-US" sz="1400" dirty="0">
                          <a:effectLst/>
                        </a:rPr>
                        <a:t>Rhode Island</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Rhode Island College</a:t>
                      </a:r>
                    </a:p>
                    <a:p>
                      <a:pPr marL="0" marR="0">
                        <a:lnSpc>
                          <a:spcPct val="115000"/>
                        </a:lnSpc>
                        <a:spcBef>
                          <a:spcPts val="0"/>
                        </a:spcBef>
                        <a:spcAft>
                          <a:spcPts val="0"/>
                        </a:spcAft>
                      </a:pPr>
                      <a:r>
                        <a:rPr lang="en-US" sz="1400" dirty="0">
                          <a:effectLst/>
                        </a:rPr>
                        <a:t>University of Rhode Island</a:t>
                      </a:r>
                      <a:endParaRPr lang="en-US" sz="14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Community College of Rhode Island</a:t>
                      </a:r>
                      <a:endParaRPr lang="en-US" sz="1400" b="0">
                        <a:effectLst/>
                        <a:latin typeface="Calibri"/>
                        <a:ea typeface="Calibri"/>
                        <a:cs typeface="Times New Roman"/>
                      </a:endParaRPr>
                    </a:p>
                  </a:txBody>
                  <a:tcPr marL="68580" marR="68580" marT="0" marB="0"/>
                </a:tc>
              </a:tr>
              <a:tr h="733084">
                <a:tc>
                  <a:txBody>
                    <a:bodyPr/>
                    <a:lstStyle/>
                    <a:p>
                      <a:pPr marL="0" marR="0">
                        <a:lnSpc>
                          <a:spcPct val="115000"/>
                        </a:lnSpc>
                        <a:spcBef>
                          <a:spcPts val="0"/>
                        </a:spcBef>
                        <a:spcAft>
                          <a:spcPts val="0"/>
                        </a:spcAft>
                      </a:pPr>
                      <a:r>
                        <a:rPr lang="en-US" sz="1400" dirty="0">
                          <a:effectLst/>
                        </a:rPr>
                        <a:t>Vermont</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Castleton State College</a:t>
                      </a:r>
                    </a:p>
                    <a:p>
                      <a:pPr marL="0" marR="0">
                        <a:lnSpc>
                          <a:spcPct val="115000"/>
                        </a:lnSpc>
                        <a:spcBef>
                          <a:spcPts val="0"/>
                        </a:spcBef>
                        <a:spcAft>
                          <a:spcPts val="0"/>
                        </a:spcAft>
                      </a:pPr>
                      <a:r>
                        <a:rPr lang="en-US" sz="1400" dirty="0">
                          <a:effectLst/>
                        </a:rPr>
                        <a:t>Lyndon State College</a:t>
                      </a:r>
                    </a:p>
                    <a:p>
                      <a:pPr marL="0" marR="0">
                        <a:lnSpc>
                          <a:spcPct val="115000"/>
                        </a:lnSpc>
                        <a:spcBef>
                          <a:spcPts val="0"/>
                        </a:spcBef>
                        <a:spcAft>
                          <a:spcPts val="0"/>
                        </a:spcAft>
                      </a:pPr>
                      <a:r>
                        <a:rPr lang="en-US" sz="1400" dirty="0">
                          <a:effectLst/>
                        </a:rPr>
                        <a:t>University of Vermont</a:t>
                      </a:r>
                      <a:endParaRPr lang="en-US" sz="14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Vermont Technical College</a:t>
                      </a:r>
                      <a:endParaRPr lang="en-US" sz="1400" b="0">
                        <a:effectLst/>
                        <a:latin typeface="Calibri"/>
                        <a:ea typeface="Calibri"/>
                        <a:cs typeface="Times New Roman"/>
                      </a:endParaRPr>
                    </a:p>
                  </a:txBody>
                  <a:tcPr marL="68580" marR="68580" marT="0" marB="0"/>
                </a:tc>
              </a:tr>
              <a:tr h="963322">
                <a:tc>
                  <a:txBody>
                    <a:bodyPr/>
                    <a:lstStyle/>
                    <a:p>
                      <a:pPr marL="0" marR="0">
                        <a:lnSpc>
                          <a:spcPct val="115000"/>
                        </a:lnSpc>
                        <a:spcBef>
                          <a:spcPts val="0"/>
                        </a:spcBef>
                        <a:spcAft>
                          <a:spcPts val="0"/>
                        </a:spcAft>
                      </a:pPr>
                      <a:r>
                        <a:rPr lang="en-US" sz="1400" dirty="0">
                          <a:effectLst/>
                        </a:rPr>
                        <a:t>Washington</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Eastern Washington University</a:t>
                      </a:r>
                    </a:p>
                    <a:p>
                      <a:pPr marL="0" marR="0">
                        <a:lnSpc>
                          <a:spcPct val="115000"/>
                        </a:lnSpc>
                        <a:spcBef>
                          <a:spcPts val="0"/>
                        </a:spcBef>
                        <a:spcAft>
                          <a:spcPts val="0"/>
                        </a:spcAft>
                      </a:pPr>
                      <a:r>
                        <a:rPr lang="en-US" sz="1400" dirty="0">
                          <a:effectLst/>
                        </a:rPr>
                        <a:t>University of Washington</a:t>
                      </a:r>
                    </a:p>
                    <a:p>
                      <a:pPr marL="0" marR="0">
                        <a:lnSpc>
                          <a:spcPct val="115000"/>
                        </a:lnSpc>
                        <a:spcBef>
                          <a:spcPts val="0"/>
                        </a:spcBef>
                        <a:spcAft>
                          <a:spcPts val="0"/>
                        </a:spcAft>
                      </a:pPr>
                      <a:r>
                        <a:rPr lang="en-US" sz="1400" dirty="0">
                          <a:effectLst/>
                        </a:rPr>
                        <a:t>Washington State University</a:t>
                      </a:r>
                    </a:p>
                    <a:p>
                      <a:pPr marL="0" marR="0">
                        <a:lnSpc>
                          <a:spcPct val="115000"/>
                        </a:lnSpc>
                        <a:spcBef>
                          <a:spcPts val="0"/>
                        </a:spcBef>
                        <a:spcAft>
                          <a:spcPts val="0"/>
                        </a:spcAft>
                      </a:pPr>
                      <a:r>
                        <a:rPr lang="en-US" sz="1400" dirty="0">
                          <a:effectLst/>
                        </a:rPr>
                        <a:t>Western Washington University</a:t>
                      </a:r>
                      <a:endParaRPr lang="en-US" sz="14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Clover Park Technical College</a:t>
                      </a:r>
                      <a:endParaRPr lang="en-US" sz="1400" b="0"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1005840" y="5212080"/>
            <a:ext cx="9067800" cy="1200329"/>
          </a:xfrm>
          <a:prstGeom prst="rect">
            <a:avLst/>
          </a:prstGeom>
          <a:noFill/>
        </p:spPr>
        <p:txBody>
          <a:bodyPr wrap="square" rtlCol="0">
            <a:spAutoFit/>
          </a:bodyPr>
          <a:lstStyle/>
          <a:p>
            <a:pPr>
              <a:buFont typeface="Wingdings" panose="05000000000000000000" pitchFamily="2" charset="2"/>
              <a:buChar char="Ø"/>
            </a:pPr>
            <a:r>
              <a:rPr lang="en-US" sz="2400" dirty="0">
                <a:latin typeface="Helvetica" panose="020B0604020202020204" pitchFamily="34" charset="0"/>
                <a:cs typeface="Helvetica" panose="020B0604020202020204" pitchFamily="34" charset="0"/>
              </a:rPr>
              <a:t>STEM majors: Chemistry, Computer Science, Electrical Engineering, Environmental Science, Life Sciences/Biology,                       Petroleum Engineering, and Physics.  </a:t>
            </a:r>
          </a:p>
        </p:txBody>
      </p:sp>
    </p:spTree>
    <p:extLst>
      <p:ext uri="{BB962C8B-B14F-4D97-AF65-F5344CB8AC3E}">
        <p14:creationId xmlns:p14="http://schemas.microsoft.com/office/powerpoint/2010/main" val="28522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High School Science Recommendations </a:t>
            </a:r>
            <a:br>
              <a:rPr lang="en-US" sz="3500" dirty="0" smtClean="0"/>
            </a:br>
            <a:r>
              <a:rPr lang="en-US" sz="3500" dirty="0" smtClean="0"/>
              <a:t>and Requirements for STEM Majors</a:t>
            </a:r>
            <a:endParaRPr lang="en-US" sz="3500" dirty="0"/>
          </a:p>
        </p:txBody>
      </p:sp>
      <p:sp>
        <p:nvSpPr>
          <p:cNvPr id="3" name="Content Placeholder 2"/>
          <p:cNvSpPr>
            <a:spLocks noGrp="1"/>
          </p:cNvSpPr>
          <p:nvPr>
            <p:ph idx="1"/>
          </p:nvPr>
        </p:nvSpPr>
        <p:spPr/>
        <p:txBody>
          <a:bodyPr>
            <a:normAutofit/>
          </a:bodyPr>
          <a:lstStyle/>
          <a:p>
            <a:endParaRPr lang="en-US" sz="2600" dirty="0"/>
          </a:p>
          <a:p>
            <a:pPr lvl="0"/>
            <a:r>
              <a:rPr lang="en-US" sz="2600" dirty="0"/>
              <a:t>In general, two-year community and technical colleges do not </a:t>
            </a:r>
            <a:r>
              <a:rPr lang="en-US" sz="2600" dirty="0" smtClean="0"/>
              <a:t>require or have specific recommendations about high school science courses. </a:t>
            </a:r>
            <a:endParaRPr lang="en-US" sz="2600" dirty="0"/>
          </a:p>
          <a:p>
            <a:pPr marL="0" indent="0">
              <a:buNone/>
            </a:pPr>
            <a:endParaRPr lang="en-US" sz="1100" dirty="0"/>
          </a:p>
          <a:p>
            <a:r>
              <a:rPr lang="en-US" sz="2600" dirty="0"/>
              <a:t>Where course taking information was available for the sample of for-profit institutions used in this study, the major </a:t>
            </a:r>
            <a:r>
              <a:rPr lang="en-US" sz="2600" dirty="0" smtClean="0"/>
              <a:t>providers do </a:t>
            </a:r>
            <a:r>
              <a:rPr lang="en-US" sz="2600" dirty="0"/>
              <a:t>not require or have specific recommendations about high school science courses. </a:t>
            </a:r>
          </a:p>
          <a:p>
            <a:pPr marL="0" lvl="0" indent="0">
              <a:buNone/>
            </a:pPr>
            <a:endParaRPr lang="en-US" sz="2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42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743200"/>
            <a:ext cx="10972800" cy="2133600"/>
          </a:xfrm>
          <a:prstGeom prst="rect">
            <a:avLst/>
          </a:prstGeom>
          <a:gradFill rotWithShape="0">
            <a:gsLst>
              <a:gs pos="0">
                <a:srgbClr val="9BBB59"/>
              </a:gs>
              <a:gs pos="42999">
                <a:srgbClr val="C3D69B"/>
              </a:gs>
              <a:gs pos="98000">
                <a:srgbClr val="FFFFFF"/>
              </a:gs>
              <a:gs pos="100000">
                <a:srgbClr val="FFFFFF"/>
              </a:gs>
            </a:gsLst>
            <a:lin ang="18900000"/>
          </a:gradFill>
          <a:ln w="28575">
            <a:solidFill>
              <a:srgbClr val="F79646"/>
            </a:solidFill>
            <a:round/>
            <a:headEnd/>
            <a:tailEnd/>
          </a:ln>
        </p:spPr>
        <p:txBody>
          <a:bodyPr lIns="101534" tIns="58023" rIns="101534" bIns="58023"/>
          <a:lstStyle/>
          <a:p>
            <a:pPr algn="ctr" defTabSz="1043275" fontAlgn="base" hangingPunct="0">
              <a:lnSpc>
                <a:spcPts val="6588"/>
              </a:lnSpc>
              <a:spcAft>
                <a:spcPct val="0"/>
              </a:spcAft>
            </a:pPr>
            <a:r>
              <a:rPr lang="en-US" sz="4700" dirty="0" smtClean="0">
                <a:solidFill>
                  <a:srgbClr val="000000"/>
                </a:solidFill>
                <a:latin typeface="Helvetica" pitchFamily="34" charset="0"/>
                <a:cs typeface="Helvetica" pitchFamily="34" charset="0"/>
                <a:sym typeface="Helvetica" charset="0"/>
              </a:rPr>
              <a:t>Science in “Bright Outlook” Careers</a:t>
            </a:r>
          </a:p>
          <a:p>
            <a:pPr algn="ctr" defTabSz="1043275" fontAlgn="base" hangingPunct="0">
              <a:spcAft>
                <a:spcPct val="0"/>
              </a:spcAft>
            </a:pPr>
            <a:r>
              <a:rPr lang="en-US" sz="3000" dirty="0" smtClean="0">
                <a:solidFill>
                  <a:srgbClr val="000000"/>
                </a:solidFill>
                <a:latin typeface="Helvetica" pitchFamily="34" charset="0"/>
                <a:cs typeface="Helvetica" pitchFamily="34" charset="0"/>
                <a:sym typeface="Helvetica" charset="0"/>
              </a:rPr>
              <a:t>Trends in STEM careers using Department of </a:t>
            </a:r>
          </a:p>
          <a:p>
            <a:pPr algn="ctr" defTabSz="1043275" fontAlgn="base" hangingPunct="0">
              <a:spcAft>
                <a:spcPct val="0"/>
              </a:spcAft>
            </a:pPr>
            <a:r>
              <a:rPr lang="en-US" sz="3000" dirty="0" smtClean="0">
                <a:solidFill>
                  <a:srgbClr val="000000"/>
                </a:solidFill>
                <a:latin typeface="Helvetica" pitchFamily="34" charset="0"/>
                <a:cs typeface="Helvetica" pitchFamily="34" charset="0"/>
                <a:sym typeface="Helvetica" charset="0"/>
              </a:rPr>
              <a:t>Labor’s ONET database</a:t>
            </a:r>
            <a:endParaRPr lang="en-US" sz="3600" dirty="0" smtClean="0">
              <a:solidFill>
                <a:srgbClr val="000000"/>
              </a:solidFill>
              <a:latin typeface="Helvetica" pitchFamily="34" charset="0"/>
              <a:cs typeface="Helvetica" pitchFamily="34" charset="0"/>
              <a:sym typeface="Helvetica Light" charset="0"/>
            </a:endParaRPr>
          </a:p>
        </p:txBody>
      </p:sp>
      <p:pic>
        <p:nvPicPr>
          <p:cNvPr id="6" name="Picture 10"/>
          <p:cNvPicPr>
            <a:picLocks noChangeAspect="1"/>
          </p:cNvPicPr>
          <p:nvPr/>
        </p:nvPicPr>
        <p:blipFill>
          <a:blip r:embed="rId4" cstate="print"/>
          <a:srcRect/>
          <a:stretch>
            <a:fillRect/>
          </a:stretch>
        </p:blipFill>
        <p:spPr bwMode="auto">
          <a:xfrm>
            <a:off x="3276600" y="411265"/>
            <a:ext cx="4038600" cy="1604036"/>
          </a:xfrm>
          <a:prstGeom prst="rect">
            <a:avLst/>
          </a:prstGeom>
          <a:noFill/>
          <a:ln w="9525">
            <a:noFill/>
            <a:miter lim="800000"/>
            <a:headEnd/>
            <a:tailEnd/>
          </a:ln>
        </p:spPr>
      </p:pic>
    </p:spTree>
    <p:extLst>
      <p:ext uri="{BB962C8B-B14F-4D97-AF65-F5344CB8AC3E}">
        <p14:creationId xmlns:p14="http://schemas.microsoft.com/office/powerpoint/2010/main" val="104409644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 Job Zones</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endParaRPr lang="en-US" sz="2400" i="1" dirty="0" smtClean="0"/>
          </a:p>
          <a:p>
            <a:r>
              <a:rPr lang="en-US" sz="2600" i="1" dirty="0" smtClean="0"/>
              <a:t>Zone 1: </a:t>
            </a:r>
            <a:r>
              <a:rPr lang="en-US" sz="2600" dirty="0" smtClean="0"/>
              <a:t>Little or no preparation needed</a:t>
            </a:r>
          </a:p>
          <a:p>
            <a:pPr marL="0" indent="0">
              <a:buNone/>
            </a:pPr>
            <a:endParaRPr lang="en-US" sz="1100" dirty="0" smtClean="0"/>
          </a:p>
          <a:p>
            <a:r>
              <a:rPr lang="en-US" sz="2600" i="1" dirty="0" smtClean="0"/>
              <a:t>Zone 2: </a:t>
            </a:r>
            <a:r>
              <a:rPr lang="en-US" sz="2600" dirty="0" smtClean="0"/>
              <a:t>High School Diploma</a:t>
            </a:r>
          </a:p>
          <a:p>
            <a:pPr marL="0" indent="0">
              <a:buNone/>
            </a:pPr>
            <a:endParaRPr lang="en-US" sz="1100" dirty="0" smtClean="0"/>
          </a:p>
          <a:p>
            <a:r>
              <a:rPr lang="en-US" sz="2600" i="1" dirty="0" smtClean="0"/>
              <a:t>Zone 3: </a:t>
            </a:r>
            <a:r>
              <a:rPr lang="en-US" sz="2600" dirty="0" smtClean="0"/>
              <a:t>Training in vocational school, related on-the-job experience, or an associate’s degree</a:t>
            </a:r>
          </a:p>
          <a:p>
            <a:pPr marL="0" indent="0">
              <a:buNone/>
            </a:pPr>
            <a:endParaRPr lang="en-US" sz="1100" dirty="0" smtClean="0"/>
          </a:p>
          <a:p>
            <a:r>
              <a:rPr lang="en-US" sz="2600" i="1" dirty="0" smtClean="0"/>
              <a:t>Zone 4: </a:t>
            </a:r>
            <a:r>
              <a:rPr lang="en-US" sz="2600" dirty="0" smtClean="0"/>
              <a:t>Four-year bachelor’s degree</a:t>
            </a:r>
          </a:p>
          <a:p>
            <a:pPr marL="0" indent="0">
              <a:buNone/>
            </a:pPr>
            <a:endParaRPr lang="en-US" sz="1100" dirty="0" smtClean="0"/>
          </a:p>
          <a:p>
            <a:r>
              <a:rPr lang="en-US" sz="2600" i="1" dirty="0" smtClean="0"/>
              <a:t>Zone 5: </a:t>
            </a:r>
            <a:r>
              <a:rPr lang="en-US" sz="2600" dirty="0" smtClean="0"/>
              <a:t>Graduate school (a master’s, Ph.D., M.D., or J.D.)</a:t>
            </a:r>
            <a:endParaRPr lang="en-US" sz="2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860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874448" cy="1219200"/>
          </a:xfrm>
        </p:spPr>
        <p:txBody>
          <a:bodyPr/>
          <a:lstStyle/>
          <a:p>
            <a:r>
              <a:rPr lang="en-US" dirty="0" smtClean="0"/>
              <a:t>Zone Sample Selection </a:t>
            </a:r>
            <a:endParaRPr lang="en-US" dirty="0"/>
          </a:p>
        </p:txBody>
      </p:sp>
      <p:graphicFrame>
        <p:nvGraphicFramePr>
          <p:cNvPr id="5" name="Chart 4"/>
          <p:cNvGraphicFramePr/>
          <p:nvPr>
            <p:extLst>
              <p:ext uri="{D42A27DB-BD31-4B8C-83A1-F6EECF244321}">
                <p14:modId xmlns:p14="http://schemas.microsoft.com/office/powerpoint/2010/main" val="2576699884"/>
              </p:ext>
            </p:extLst>
          </p:nvPr>
        </p:nvGraphicFramePr>
        <p:xfrm>
          <a:off x="990600" y="2667000"/>
          <a:ext cx="5410200" cy="368771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p:nvPr>
            <p:extLst>
              <p:ext uri="{D42A27DB-BD31-4B8C-83A1-F6EECF244321}">
                <p14:modId xmlns:p14="http://schemas.microsoft.com/office/powerpoint/2010/main" val="723957097"/>
              </p:ext>
            </p:extLst>
          </p:nvPr>
        </p:nvGraphicFramePr>
        <p:xfrm>
          <a:off x="4572000" y="2667000"/>
          <a:ext cx="5486400" cy="37338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914400" y="1600200"/>
            <a:ext cx="9144000" cy="1292662"/>
          </a:xfrm>
          <a:prstGeom prst="rect">
            <a:avLst/>
          </a:prstGeom>
          <a:noFill/>
        </p:spPr>
        <p:txBody>
          <a:bodyPr wrap="square" rtlCol="0">
            <a:spAutoFit/>
          </a:bodyPr>
          <a:lstStyle/>
          <a:p>
            <a:pPr marL="342900" lvl="0" indent="-342900">
              <a:buClr>
                <a:srgbClr val="303A96"/>
              </a:buClr>
              <a:buFont typeface="Arial" panose="020B0604020202020204" pitchFamily="34" charset="0"/>
              <a:buChar char="•"/>
              <a:defRPr/>
            </a:pPr>
            <a:r>
              <a:rPr lang="en-US" sz="2600" dirty="0">
                <a:latin typeface="Helvetica" panose="020B0604020202020204" pitchFamily="34" charset="0"/>
                <a:cs typeface="Helvetica" panose="020B0604020202020204" pitchFamily="34" charset="0"/>
              </a:rPr>
              <a:t>A comparison of both STEM and non-STEM </a:t>
            </a:r>
            <a:r>
              <a:rPr lang="en-US" sz="2600" dirty="0" smtClean="0">
                <a:latin typeface="Helvetica" panose="020B0604020202020204" pitchFamily="34" charset="0"/>
                <a:cs typeface="Helvetica" panose="020B0604020202020204" pitchFamily="34" charset="0"/>
              </a:rPr>
              <a:t>careers </a:t>
            </a:r>
            <a:r>
              <a:rPr lang="en-US" sz="2600" dirty="0">
                <a:latin typeface="Helvetica" panose="020B0604020202020204" pitchFamily="34" charset="0"/>
                <a:cs typeface="Helvetica" panose="020B0604020202020204" pitchFamily="34" charset="0"/>
              </a:rPr>
              <a:t>in our sample </a:t>
            </a:r>
            <a:r>
              <a:rPr lang="en-US" sz="2600" dirty="0" smtClean="0">
                <a:latin typeface="Helvetica" panose="020B0604020202020204" pitchFamily="34" charset="0"/>
                <a:cs typeface="Helvetica" panose="020B0604020202020204" pitchFamily="34" charset="0"/>
              </a:rPr>
              <a:t>shows </a:t>
            </a:r>
            <a:r>
              <a:rPr lang="en-US" sz="2600" dirty="0">
                <a:latin typeface="Helvetica" panose="020B0604020202020204" pitchFamily="34" charset="0"/>
                <a:cs typeface="Helvetica" panose="020B0604020202020204" pitchFamily="34" charset="0"/>
              </a:rPr>
              <a:t>that STEM careers generally require higher levels of preparation than non-STEM careers. </a:t>
            </a:r>
          </a:p>
        </p:txBody>
      </p:sp>
    </p:spTree>
    <p:extLst>
      <p:ext uri="{BB962C8B-B14F-4D97-AF65-F5344CB8AC3E}">
        <p14:creationId xmlns:p14="http://schemas.microsoft.com/office/powerpoint/2010/main" val="2411077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Knowledge Needed for Bright Outlook</a:t>
            </a:r>
            <a:br>
              <a:rPr lang="en-US" sz="3200" dirty="0" smtClean="0"/>
            </a:br>
            <a:r>
              <a:rPr lang="en-US" sz="3200" dirty="0" smtClean="0"/>
              <a:t>STEM and Non-STEM Jobs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6099993"/>
              </p:ext>
            </p:extLst>
          </p:nvPr>
        </p:nvGraphicFramePr>
        <p:xfrm>
          <a:off x="685800" y="1752600"/>
          <a:ext cx="9418320" cy="4366929"/>
        </p:xfrm>
        <a:graphic>
          <a:graphicData uri="http://schemas.openxmlformats.org/drawingml/2006/table">
            <a:tbl>
              <a:tblPr firstRow="1" firstCol="1" bandRow="1"/>
              <a:tblGrid>
                <a:gridCol w="2703410"/>
                <a:gridCol w="3124758"/>
                <a:gridCol w="3590152"/>
              </a:tblGrid>
              <a:tr h="362302">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All Jobs in Sample</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STEM Jobs</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Non-STEM Jobs</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01">
                <a:tc>
                  <a:txBody>
                    <a:bodyPr/>
                    <a:lstStyle/>
                    <a:p>
                      <a:pPr marL="0" marR="0" lvl="0" indent="0">
                        <a:lnSpc>
                          <a:spcPct val="115000"/>
                        </a:lnSpc>
                        <a:spcBef>
                          <a:spcPts val="0"/>
                        </a:spcBef>
                        <a:spcAft>
                          <a:spcPts val="0"/>
                        </a:spcAft>
                        <a:buFont typeface="+mj-lt"/>
                        <a:buNone/>
                        <a:tabLst>
                          <a:tab pos="339725" algn="l"/>
                          <a:tab pos="457200" algn="l"/>
                        </a:tabLst>
                      </a:pPr>
                      <a:r>
                        <a:rPr lang="en-US" sz="1400" dirty="0" smtClean="0">
                          <a:effectLst/>
                          <a:latin typeface="Calibri"/>
                          <a:ea typeface="Times New Roman"/>
                          <a:cs typeface="Times New Roman"/>
                        </a:rPr>
                        <a:t>1.</a:t>
                      </a:r>
                      <a:r>
                        <a:rPr lang="en-US" sz="1400" baseline="0" dirty="0" smtClean="0">
                          <a:effectLst/>
                          <a:latin typeface="Calibri"/>
                          <a:ea typeface="Times New Roman"/>
                          <a:cs typeface="Times New Roman"/>
                        </a:rPr>
                        <a:t>    	</a:t>
                      </a:r>
                      <a:r>
                        <a:rPr lang="en-US" sz="1400" dirty="0" smtClean="0">
                          <a:effectLst/>
                          <a:latin typeface="Calibri"/>
                          <a:ea typeface="Times New Roman"/>
                          <a:cs typeface="Times New Roman"/>
                        </a:rPr>
                        <a:t>English </a:t>
                      </a:r>
                      <a:r>
                        <a:rPr lang="en-US" sz="1400" dirty="0">
                          <a:effectLst/>
                          <a:latin typeface="Calibri"/>
                          <a:ea typeface="Times New Roman"/>
                          <a:cs typeface="Times New Roman"/>
                        </a:rPr>
                        <a:t>language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mj-lt"/>
                        <a:buAutoNum type="arabicPeriod"/>
                      </a:pPr>
                      <a:r>
                        <a:rPr lang="en-US" sz="1400" dirty="0">
                          <a:effectLst/>
                          <a:latin typeface="Calibri"/>
                          <a:ea typeface="Times New Roman"/>
                          <a:cs typeface="Times New Roman"/>
                        </a:rPr>
                        <a:t>English language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mj-lt"/>
                        <a:buAutoNum type="arabicPeriod"/>
                      </a:pPr>
                      <a:r>
                        <a:rPr lang="en-US" sz="1400" dirty="0">
                          <a:effectLst/>
                          <a:latin typeface="Calibri"/>
                          <a:ea typeface="Times New Roman"/>
                          <a:cs typeface="Times New Roman"/>
                        </a:rPr>
                        <a:t>English language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01">
                <a:tc>
                  <a:txBody>
                    <a:bodyPr/>
                    <a:lstStyle/>
                    <a:p>
                      <a:pPr marL="0" marR="0" lvl="0" indent="0">
                        <a:lnSpc>
                          <a:spcPct val="115000"/>
                        </a:lnSpc>
                        <a:spcBef>
                          <a:spcPts val="0"/>
                        </a:spcBef>
                        <a:spcAft>
                          <a:spcPts val="0"/>
                        </a:spcAft>
                        <a:buFont typeface="+mj-lt"/>
                        <a:buNone/>
                        <a:tabLst>
                          <a:tab pos="339725" algn="l"/>
                          <a:tab pos="457200" algn="l"/>
                        </a:tabLst>
                      </a:pPr>
                      <a:r>
                        <a:rPr lang="en-US" sz="1400" dirty="0" smtClean="0">
                          <a:effectLst/>
                          <a:latin typeface="Calibri"/>
                          <a:ea typeface="Times New Roman"/>
                          <a:cs typeface="Times New Roman"/>
                        </a:rPr>
                        <a:t>2.     	Mathematics</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2.	Mathematics</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2.	Customer </a:t>
                      </a:r>
                      <a:r>
                        <a:rPr lang="en-US" sz="1400" dirty="0">
                          <a:effectLst/>
                          <a:latin typeface="Calibri"/>
                          <a:ea typeface="Times New Roman"/>
                          <a:cs typeface="Times New Roman"/>
                        </a:rPr>
                        <a:t>&amp; personal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01">
                <a:tc>
                  <a:txBody>
                    <a:bodyPr/>
                    <a:lstStyle/>
                    <a:p>
                      <a:pPr marL="0" marR="0" lvl="0" indent="0">
                        <a:lnSpc>
                          <a:spcPct val="115000"/>
                        </a:lnSpc>
                        <a:spcBef>
                          <a:spcPts val="0"/>
                        </a:spcBef>
                        <a:spcAft>
                          <a:spcPts val="0"/>
                        </a:spcAft>
                        <a:buFont typeface="+mj-lt"/>
                        <a:buNone/>
                        <a:tabLst>
                          <a:tab pos="339725" algn="l"/>
                          <a:tab pos="457200" algn="l"/>
                        </a:tabLst>
                      </a:pPr>
                      <a:r>
                        <a:rPr lang="en-US" sz="1400" dirty="0" smtClean="0">
                          <a:effectLst/>
                          <a:latin typeface="Calibri"/>
                          <a:ea typeface="Times New Roman"/>
                          <a:cs typeface="Times New Roman"/>
                        </a:rPr>
                        <a:t>3.	Customer </a:t>
                      </a:r>
                      <a:r>
                        <a:rPr lang="en-US" sz="1400" dirty="0">
                          <a:effectLst/>
                          <a:latin typeface="Calibri"/>
                          <a:ea typeface="Times New Roman"/>
                          <a:cs typeface="Times New Roman"/>
                        </a:rPr>
                        <a:t>&amp; personal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3.	Computers </a:t>
                      </a:r>
                      <a:r>
                        <a:rPr lang="en-US" sz="1400" dirty="0">
                          <a:effectLst/>
                          <a:latin typeface="Calibri"/>
                          <a:ea typeface="Times New Roman"/>
                          <a:cs typeface="Times New Roman"/>
                        </a:rPr>
                        <a:t>&amp; electronics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3.	Administration</a:t>
                      </a:r>
                      <a:r>
                        <a:rPr lang="en-US" sz="1400" baseline="0" dirty="0" smtClean="0">
                          <a:effectLst/>
                          <a:latin typeface="Calibri"/>
                          <a:ea typeface="Times New Roman"/>
                          <a:cs typeface="Times New Roman"/>
                        </a:rPr>
                        <a:t> </a:t>
                      </a:r>
                      <a:r>
                        <a:rPr lang="en-US" sz="1400" dirty="0" smtClean="0">
                          <a:effectLst/>
                          <a:latin typeface="Calibri"/>
                          <a:ea typeface="Times New Roman"/>
                          <a:cs typeface="Times New Roman"/>
                        </a:rPr>
                        <a:t>&amp; management</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113">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4.	Computers </a:t>
                      </a:r>
                      <a:r>
                        <a:rPr lang="en-US" sz="1400" dirty="0">
                          <a:effectLst/>
                          <a:latin typeface="Calibri"/>
                          <a:ea typeface="Times New Roman"/>
                          <a:cs typeface="Times New Roman"/>
                        </a:rPr>
                        <a:t>&amp; electronics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4.	Engineering </a:t>
                      </a:r>
                      <a:r>
                        <a:rPr lang="en-US" sz="1400" dirty="0">
                          <a:effectLst/>
                          <a:latin typeface="Calibri"/>
                          <a:ea typeface="Times New Roman"/>
                          <a:cs typeface="Times New Roman"/>
                        </a:rPr>
                        <a:t>&amp; technology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342900" marR="0" lvl="0" indent="-342900">
                        <a:lnSpc>
                          <a:spcPct val="115000"/>
                        </a:lnSpc>
                        <a:spcBef>
                          <a:spcPts val="0"/>
                        </a:spcBef>
                        <a:spcAft>
                          <a:spcPts val="0"/>
                        </a:spcAft>
                        <a:buFont typeface="+mj-lt"/>
                        <a:buAutoNum type="arabicPeriod" startAt="4"/>
                      </a:pPr>
                      <a:r>
                        <a:rPr lang="en-US" sz="1400" dirty="0" smtClean="0">
                          <a:effectLst/>
                          <a:latin typeface="Calibri"/>
                          <a:ea typeface="Times New Roman"/>
                          <a:cs typeface="Times New Roman"/>
                        </a:rPr>
                        <a:t>Mathematics</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362301">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5.	Admin </a:t>
                      </a:r>
                      <a:r>
                        <a:rPr lang="en-US" sz="1400" dirty="0">
                          <a:effectLst/>
                          <a:latin typeface="Calibri"/>
                          <a:ea typeface="Times New Roman"/>
                          <a:cs typeface="Times New Roman"/>
                        </a:rPr>
                        <a:t>&amp; </a:t>
                      </a:r>
                      <a:r>
                        <a:rPr lang="en-US" sz="1400" dirty="0" smtClean="0">
                          <a:effectLst/>
                          <a:latin typeface="Calibri"/>
                          <a:ea typeface="Times New Roman"/>
                          <a:cs typeface="Times New Roman"/>
                        </a:rPr>
                        <a:t>management</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5.	Administration </a:t>
                      </a:r>
                      <a:r>
                        <a:rPr lang="en-US" sz="1400" dirty="0">
                          <a:effectLst/>
                          <a:latin typeface="Calibri"/>
                          <a:ea typeface="Times New Roman"/>
                          <a:cs typeface="Times New Roman"/>
                        </a:rPr>
                        <a:t>&amp; </a:t>
                      </a:r>
                      <a:r>
                        <a:rPr lang="en-US" sz="1400" dirty="0" smtClean="0">
                          <a:effectLst/>
                          <a:latin typeface="Calibri"/>
                          <a:ea typeface="Times New Roman"/>
                          <a:cs typeface="Times New Roman"/>
                        </a:rPr>
                        <a:t>management</a:t>
                      </a:r>
                      <a:endParaRPr lang="en-US"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5.	Computers </a:t>
                      </a:r>
                      <a:r>
                        <a:rPr lang="en-US" sz="1400" dirty="0">
                          <a:effectLst/>
                          <a:latin typeface="Calibri"/>
                          <a:ea typeface="Times New Roman"/>
                          <a:cs typeface="Times New Roman"/>
                        </a:rPr>
                        <a:t>&amp; electronics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362301">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6.	Engineering </a:t>
                      </a:r>
                      <a:r>
                        <a:rPr lang="en-US" sz="1400" dirty="0">
                          <a:effectLst/>
                          <a:latin typeface="Calibri"/>
                          <a:ea typeface="Times New Roman"/>
                          <a:cs typeface="Times New Roman"/>
                        </a:rPr>
                        <a:t>&amp; technology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6.	Design </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6.	Education </a:t>
                      </a:r>
                      <a:r>
                        <a:rPr lang="en-US" sz="1400" dirty="0">
                          <a:effectLst/>
                          <a:latin typeface="Calibri"/>
                          <a:ea typeface="Times New Roman"/>
                          <a:cs typeface="Times New Roman"/>
                        </a:rPr>
                        <a:t>&amp;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01">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7.	Education </a:t>
                      </a:r>
                      <a:r>
                        <a:rPr lang="en-US" sz="1400" dirty="0">
                          <a:effectLst/>
                          <a:latin typeface="Calibri"/>
                          <a:ea typeface="Times New Roman"/>
                          <a:cs typeface="Times New Roman"/>
                        </a:rPr>
                        <a:t>&amp;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7.	Customer </a:t>
                      </a:r>
                      <a:r>
                        <a:rPr lang="en-US" sz="1400" dirty="0">
                          <a:effectLst/>
                          <a:latin typeface="Calibri"/>
                          <a:ea typeface="Times New Roman"/>
                          <a:cs typeface="Times New Roman"/>
                        </a:rPr>
                        <a:t>&amp; personal service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7.	Public </a:t>
                      </a:r>
                      <a:r>
                        <a:rPr lang="en-US" sz="1400" dirty="0">
                          <a:effectLst/>
                          <a:latin typeface="Calibri"/>
                          <a:ea typeface="Times New Roman"/>
                          <a:cs typeface="Times New Roman"/>
                        </a:rPr>
                        <a:t>Safety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01">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8.	Design</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a:txBody>
                    <a:bodyPr/>
                    <a:lstStyle/>
                    <a:p>
                      <a:pPr marL="342900" marR="0" lvl="0" indent="-342900">
                        <a:lnSpc>
                          <a:spcPct val="115000"/>
                        </a:lnSpc>
                        <a:spcBef>
                          <a:spcPts val="0"/>
                        </a:spcBef>
                        <a:spcAft>
                          <a:spcPts val="0"/>
                        </a:spcAft>
                        <a:buFont typeface="+mj-lt"/>
                        <a:buAutoNum type="arabicPeriod" startAt="8"/>
                      </a:pPr>
                      <a:r>
                        <a:rPr lang="en-US" sz="1400" dirty="0" smtClean="0">
                          <a:effectLst/>
                          <a:latin typeface="Calibri"/>
                          <a:ea typeface="Times New Roman"/>
                          <a:cs typeface="Times New Roman"/>
                        </a:rPr>
                        <a:t>Biology</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342900" marR="0" lvl="0" indent="-342900">
                        <a:lnSpc>
                          <a:spcPct val="115000"/>
                        </a:lnSpc>
                        <a:spcBef>
                          <a:spcPts val="0"/>
                        </a:spcBef>
                        <a:spcAft>
                          <a:spcPts val="0"/>
                        </a:spcAft>
                        <a:buFont typeface="+mj-lt"/>
                        <a:buAutoNum type="arabicPeriod" startAt="8"/>
                      </a:pPr>
                      <a:r>
                        <a:rPr lang="en-US" sz="1400" dirty="0" smtClean="0">
                          <a:effectLst/>
                          <a:latin typeface="Calibri"/>
                          <a:ea typeface="Times New Roman"/>
                          <a:cs typeface="Times New Roman"/>
                        </a:rPr>
                        <a:t>Psychology</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301">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9.	Sales </a:t>
                      </a:r>
                      <a:r>
                        <a:rPr lang="en-US" sz="1400" dirty="0">
                          <a:effectLst/>
                          <a:latin typeface="Calibri"/>
                          <a:ea typeface="Times New Roman"/>
                          <a:cs typeface="Times New Roman"/>
                        </a:rPr>
                        <a:t>&amp; marketing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mj-lt"/>
                        <a:buAutoNum type="arabicPeriod" startAt="9"/>
                      </a:pPr>
                      <a:r>
                        <a:rPr lang="en-US" sz="1400" dirty="0" smtClean="0">
                          <a:effectLst/>
                          <a:latin typeface="Calibri"/>
                          <a:ea typeface="Times New Roman"/>
                          <a:cs typeface="Times New Roman"/>
                        </a:rPr>
                        <a:t>Physics</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4A2"/>
                    </a:solidFill>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9.	Sales </a:t>
                      </a:r>
                      <a:r>
                        <a:rPr lang="en-US" sz="1400" dirty="0">
                          <a:effectLst/>
                          <a:latin typeface="Calibri"/>
                          <a:ea typeface="Times New Roman"/>
                          <a:cs typeface="Times New Roman"/>
                        </a:rPr>
                        <a:t>&amp; marketing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106">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10.	Psychology</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10.	Production </a:t>
                      </a:r>
                      <a:r>
                        <a:rPr lang="en-US" sz="1400" dirty="0">
                          <a:effectLst/>
                          <a:latin typeface="Calibri"/>
                          <a:ea typeface="Times New Roman"/>
                          <a:cs typeface="Times New Roman"/>
                        </a:rPr>
                        <a:t>&amp; processing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A54"/>
                    </a:solidFill>
                  </a:tcPr>
                </a:tc>
                <a:tc>
                  <a:txBody>
                    <a:bodyPr/>
                    <a:lstStyle/>
                    <a:p>
                      <a:pPr marL="339725" marR="0" lvl="0" indent="-339725">
                        <a:lnSpc>
                          <a:spcPct val="115000"/>
                        </a:lnSpc>
                        <a:spcBef>
                          <a:spcPts val="0"/>
                        </a:spcBef>
                        <a:spcAft>
                          <a:spcPts val="0"/>
                        </a:spcAft>
                        <a:buFont typeface="+mj-lt"/>
                        <a:buNone/>
                      </a:pPr>
                      <a:r>
                        <a:rPr lang="en-US" sz="1400" dirty="0" smtClean="0">
                          <a:effectLst/>
                          <a:latin typeface="Calibri"/>
                          <a:ea typeface="Times New Roman"/>
                          <a:cs typeface="Times New Roman"/>
                        </a:rPr>
                        <a:t>10.	Clerical</a:t>
                      </a:r>
                      <a:endParaRPr lang="en-US" sz="14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179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 Knowledge Areas for </a:t>
            </a:r>
            <a:br>
              <a:rPr lang="en-US" dirty="0" smtClean="0"/>
            </a:br>
            <a:r>
              <a:rPr lang="en-US" dirty="0" smtClean="0"/>
              <a:t>Zone 4 and 5 Jobs. </a:t>
            </a:r>
            <a:endParaRPr lang="en-US" dirty="0"/>
          </a:p>
        </p:txBody>
      </p:sp>
      <p:sp>
        <p:nvSpPr>
          <p:cNvPr id="3" name="Content Placeholder 2"/>
          <p:cNvSpPr>
            <a:spLocks noGrp="1"/>
          </p:cNvSpPr>
          <p:nvPr>
            <p:ph idx="1"/>
          </p:nvPr>
        </p:nvSpPr>
        <p:spPr/>
        <p:txBody>
          <a:bodyPr>
            <a:normAutofit/>
          </a:bodyPr>
          <a:lstStyle/>
          <a:p>
            <a:r>
              <a:rPr lang="en-US" sz="2600" i="1" dirty="0" smtClean="0"/>
              <a:t>For Zone 4 jobs: </a:t>
            </a:r>
            <a:r>
              <a:rPr lang="en-US" sz="2600" dirty="0" smtClean="0"/>
              <a:t>Mathematics, Computers and Electronics, Engineering and Technology, and Design </a:t>
            </a:r>
          </a:p>
          <a:p>
            <a:pPr marL="0" indent="0">
              <a:buNone/>
            </a:pPr>
            <a:endParaRPr lang="en-US" sz="1100" dirty="0" smtClean="0"/>
          </a:p>
          <a:p>
            <a:r>
              <a:rPr lang="en-US" sz="2600" i="1" dirty="0" smtClean="0"/>
              <a:t>For Zone 5 jobs</a:t>
            </a:r>
            <a:r>
              <a:rPr lang="en-US" sz="2600" dirty="0" smtClean="0"/>
              <a:t>: Mathematics, Biology, </a:t>
            </a:r>
          </a:p>
          <a:p>
            <a:pPr marL="0" indent="0">
              <a:buNone/>
            </a:pPr>
            <a:r>
              <a:rPr lang="en-US" sz="2600" dirty="0"/>
              <a:t> </a:t>
            </a:r>
            <a:r>
              <a:rPr lang="en-US" sz="2600" dirty="0" smtClean="0"/>
              <a:t>   Computers and Electronics, and Medicine and Dentistry</a:t>
            </a:r>
          </a:p>
          <a:p>
            <a:pPr>
              <a:buFont typeface="Wingdings" panose="05000000000000000000" pitchFamily="2" charset="2"/>
              <a:buChar char="Ø"/>
            </a:pPr>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2283002439"/>
              </p:ext>
            </p:extLst>
          </p:nvPr>
        </p:nvGraphicFramePr>
        <p:xfrm>
          <a:off x="914400" y="3733799"/>
          <a:ext cx="9144000" cy="2699004"/>
        </p:xfrm>
        <a:graphic>
          <a:graphicData uri="http://schemas.openxmlformats.org/drawingml/2006/table">
            <a:tbl>
              <a:tblPr firstRow="1" firstCol="1" bandRow="1">
                <a:tableStyleId>{9DCAF9ED-07DC-4A11-8D7F-57B35C25682E}</a:tableStyleId>
              </a:tblPr>
              <a:tblGrid>
                <a:gridCol w="4572000"/>
                <a:gridCol w="4572000"/>
              </a:tblGrid>
              <a:tr h="241805">
                <a:tc>
                  <a:txBody>
                    <a:bodyPr/>
                    <a:lstStyle/>
                    <a:p>
                      <a:pPr marL="0" marR="0" algn="ctr">
                        <a:lnSpc>
                          <a:spcPct val="115000"/>
                        </a:lnSpc>
                        <a:spcBef>
                          <a:spcPts val="0"/>
                        </a:spcBef>
                        <a:spcAft>
                          <a:spcPts val="0"/>
                        </a:spcAft>
                      </a:pPr>
                      <a:r>
                        <a:rPr lang="en-US" sz="1400" dirty="0">
                          <a:effectLst/>
                        </a:rPr>
                        <a:t>Zone </a:t>
                      </a:r>
                      <a:r>
                        <a:rPr lang="en-US" sz="1400" dirty="0" smtClean="0">
                          <a:effectLst/>
                        </a:rPr>
                        <a:t>4: 4-year </a:t>
                      </a:r>
                      <a:r>
                        <a:rPr lang="en-US" sz="1400" dirty="0">
                          <a:effectLst/>
                        </a:rPr>
                        <a:t>college degree</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Zone </a:t>
                      </a:r>
                      <a:r>
                        <a:rPr lang="en-US" sz="1400" dirty="0" smtClean="0">
                          <a:effectLst/>
                        </a:rPr>
                        <a:t>5: Graduate </a:t>
                      </a:r>
                      <a:r>
                        <a:rPr lang="en-US" sz="1400" dirty="0">
                          <a:effectLst/>
                        </a:rPr>
                        <a:t>degree</a:t>
                      </a:r>
                      <a:endParaRPr lang="en-US" sz="1400" dirty="0">
                        <a:effectLst/>
                        <a:latin typeface="Calibri"/>
                        <a:ea typeface="Calibri"/>
                        <a:cs typeface="Times New Roman"/>
                      </a:endParaRPr>
                    </a:p>
                  </a:txBody>
                  <a:tcPr marL="68580" marR="68580" marT="0" marB="0"/>
                </a:tc>
              </a:tr>
              <a:tr h="242520">
                <a:tc>
                  <a:txBody>
                    <a:bodyPr/>
                    <a:lstStyle/>
                    <a:p>
                      <a:pPr marL="0" marR="0">
                        <a:lnSpc>
                          <a:spcPct val="115000"/>
                        </a:lnSpc>
                        <a:spcBef>
                          <a:spcPts val="0"/>
                        </a:spcBef>
                        <a:spcAft>
                          <a:spcPts val="0"/>
                        </a:spcAft>
                      </a:pPr>
                      <a:r>
                        <a:rPr lang="en-US" sz="1400" b="0" dirty="0">
                          <a:effectLst/>
                        </a:rPr>
                        <a:t>1. English language</a:t>
                      </a:r>
                      <a:endParaRPr lang="en-US" sz="14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0">
                          <a:effectLst/>
                        </a:rPr>
                        <a:t>1. English language</a:t>
                      </a:r>
                      <a:endParaRPr lang="en-US" sz="1400" b="0">
                        <a:effectLst/>
                        <a:latin typeface="Calibri"/>
                        <a:ea typeface="Calibri"/>
                        <a:cs typeface="Times New Roman"/>
                      </a:endParaRPr>
                    </a:p>
                  </a:txBody>
                  <a:tcPr marL="68580" marR="68580" marT="0" marB="0"/>
                </a:tc>
              </a:tr>
              <a:tr h="242520">
                <a:tc>
                  <a:txBody>
                    <a:bodyPr/>
                    <a:lstStyle/>
                    <a:p>
                      <a:pPr marL="0" marR="0">
                        <a:lnSpc>
                          <a:spcPct val="115000"/>
                        </a:lnSpc>
                        <a:spcBef>
                          <a:spcPts val="0"/>
                        </a:spcBef>
                        <a:spcAft>
                          <a:spcPts val="0"/>
                        </a:spcAft>
                      </a:pPr>
                      <a:r>
                        <a:rPr lang="en-US" sz="1400" b="1" dirty="0">
                          <a:effectLst/>
                        </a:rPr>
                        <a:t>2. Mathematics</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0">
                          <a:effectLst/>
                        </a:rPr>
                        <a:t>2. Education &amp; training</a:t>
                      </a:r>
                      <a:endParaRPr lang="en-US" sz="1400" b="0">
                        <a:effectLst/>
                        <a:latin typeface="Calibri"/>
                        <a:ea typeface="Calibri"/>
                        <a:cs typeface="Times New Roman"/>
                      </a:endParaRPr>
                    </a:p>
                  </a:txBody>
                  <a:tcPr marL="68580" marR="68580" marT="0" marB="0"/>
                </a:tc>
              </a:tr>
              <a:tr h="242520">
                <a:tc>
                  <a:txBody>
                    <a:bodyPr/>
                    <a:lstStyle/>
                    <a:p>
                      <a:pPr marL="0" marR="0">
                        <a:lnSpc>
                          <a:spcPct val="115000"/>
                        </a:lnSpc>
                        <a:spcBef>
                          <a:spcPts val="0"/>
                        </a:spcBef>
                        <a:spcAft>
                          <a:spcPts val="0"/>
                        </a:spcAft>
                      </a:pPr>
                      <a:r>
                        <a:rPr lang="en-US" sz="1400" b="1" dirty="0">
                          <a:effectLst/>
                        </a:rPr>
                        <a:t>3. Computers &amp; electronics</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rPr>
                        <a:t>3. Mathematics</a:t>
                      </a:r>
                      <a:endParaRPr lang="en-US" sz="1400" b="1" dirty="0">
                        <a:effectLst/>
                        <a:latin typeface="Calibri"/>
                        <a:ea typeface="Calibri"/>
                        <a:cs typeface="Times New Roman"/>
                      </a:endParaRPr>
                    </a:p>
                  </a:txBody>
                  <a:tcPr marL="68580" marR="68580" marT="0" marB="0"/>
                </a:tc>
              </a:tr>
              <a:tr h="242520">
                <a:tc>
                  <a:txBody>
                    <a:bodyPr/>
                    <a:lstStyle/>
                    <a:p>
                      <a:pPr marL="0" marR="0">
                        <a:lnSpc>
                          <a:spcPct val="115000"/>
                        </a:lnSpc>
                        <a:spcBef>
                          <a:spcPts val="0"/>
                        </a:spcBef>
                        <a:spcAft>
                          <a:spcPts val="0"/>
                        </a:spcAft>
                      </a:pPr>
                      <a:r>
                        <a:rPr lang="en-US" sz="1400" b="1" dirty="0">
                          <a:effectLst/>
                        </a:rPr>
                        <a:t>4. Engineering &amp; technology</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rPr>
                        <a:t>4. Biology</a:t>
                      </a:r>
                      <a:endParaRPr lang="en-US" sz="1400" b="1" dirty="0">
                        <a:effectLst/>
                        <a:latin typeface="Calibri"/>
                        <a:ea typeface="Calibri"/>
                        <a:cs typeface="Times New Roman"/>
                      </a:endParaRPr>
                    </a:p>
                  </a:txBody>
                  <a:tcPr marL="68580" marR="68580" marT="0" marB="0"/>
                </a:tc>
              </a:tr>
              <a:tr h="242520">
                <a:tc>
                  <a:txBody>
                    <a:bodyPr/>
                    <a:lstStyle/>
                    <a:p>
                      <a:pPr marL="0" marR="0">
                        <a:lnSpc>
                          <a:spcPct val="115000"/>
                        </a:lnSpc>
                        <a:spcBef>
                          <a:spcPts val="0"/>
                        </a:spcBef>
                        <a:spcAft>
                          <a:spcPts val="0"/>
                        </a:spcAft>
                      </a:pPr>
                      <a:r>
                        <a:rPr lang="en-US" sz="1400" b="0" dirty="0">
                          <a:effectLst/>
                        </a:rPr>
                        <a:t>5. Customer Service</a:t>
                      </a:r>
                      <a:endParaRPr lang="en-US" sz="14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0" dirty="0">
                          <a:effectLst/>
                        </a:rPr>
                        <a:t>5. Customer service</a:t>
                      </a:r>
                      <a:endParaRPr lang="en-US" sz="1400" b="0" dirty="0">
                        <a:effectLst/>
                        <a:latin typeface="Calibri"/>
                        <a:ea typeface="Calibri"/>
                        <a:cs typeface="Times New Roman"/>
                      </a:endParaRPr>
                    </a:p>
                  </a:txBody>
                  <a:tcPr marL="68580" marR="68580" marT="0" marB="0"/>
                </a:tc>
              </a:tr>
              <a:tr h="242520">
                <a:tc>
                  <a:txBody>
                    <a:bodyPr/>
                    <a:lstStyle/>
                    <a:p>
                      <a:pPr marL="0" marR="0">
                        <a:lnSpc>
                          <a:spcPct val="115000"/>
                        </a:lnSpc>
                        <a:spcBef>
                          <a:spcPts val="0"/>
                        </a:spcBef>
                        <a:spcAft>
                          <a:spcPts val="0"/>
                        </a:spcAft>
                      </a:pPr>
                      <a:r>
                        <a:rPr lang="en-US" sz="1400" b="0" dirty="0">
                          <a:effectLst/>
                        </a:rPr>
                        <a:t>6. Administration &amp; </a:t>
                      </a:r>
                      <a:r>
                        <a:rPr lang="en-US" sz="1400" b="0" dirty="0" smtClean="0">
                          <a:effectLst/>
                        </a:rPr>
                        <a:t>management</a:t>
                      </a:r>
                      <a:endParaRPr lang="en-US" sz="14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0" dirty="0">
                          <a:effectLst/>
                        </a:rPr>
                        <a:t>6. Psychology</a:t>
                      </a:r>
                      <a:endParaRPr lang="en-US" sz="1400" b="0" dirty="0">
                        <a:effectLst/>
                        <a:latin typeface="Calibri"/>
                        <a:ea typeface="Calibri"/>
                        <a:cs typeface="Times New Roman"/>
                      </a:endParaRPr>
                    </a:p>
                  </a:txBody>
                  <a:tcPr marL="68580" marR="68580" marT="0" marB="0"/>
                </a:tc>
              </a:tr>
              <a:tr h="242520">
                <a:tc>
                  <a:txBody>
                    <a:bodyPr/>
                    <a:lstStyle/>
                    <a:p>
                      <a:pPr marL="0" marR="0">
                        <a:lnSpc>
                          <a:spcPct val="115000"/>
                        </a:lnSpc>
                        <a:spcBef>
                          <a:spcPts val="0"/>
                        </a:spcBef>
                        <a:spcAft>
                          <a:spcPts val="0"/>
                        </a:spcAft>
                      </a:pPr>
                      <a:r>
                        <a:rPr lang="en-US" sz="1400" b="1" dirty="0">
                          <a:effectLst/>
                        </a:rPr>
                        <a:t>7. Design</a:t>
                      </a:r>
                      <a:endParaRPr lang="en-US" sz="1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rPr>
                        <a:t>7. Computers &amp; electronics</a:t>
                      </a:r>
                      <a:endParaRPr lang="en-US" sz="1400" b="1" dirty="0">
                        <a:effectLst/>
                        <a:latin typeface="Calibri"/>
                        <a:ea typeface="Calibri"/>
                        <a:cs typeface="Times New Roman"/>
                      </a:endParaRPr>
                    </a:p>
                  </a:txBody>
                  <a:tcPr marL="68580" marR="68580" marT="0" marB="0"/>
                </a:tc>
              </a:tr>
              <a:tr h="242520">
                <a:tc>
                  <a:txBody>
                    <a:bodyPr/>
                    <a:lstStyle/>
                    <a:p>
                      <a:pPr marL="0" marR="0">
                        <a:lnSpc>
                          <a:spcPct val="115000"/>
                        </a:lnSpc>
                        <a:spcBef>
                          <a:spcPts val="0"/>
                        </a:spcBef>
                        <a:spcAft>
                          <a:spcPts val="0"/>
                        </a:spcAft>
                      </a:pPr>
                      <a:r>
                        <a:rPr lang="en-US" sz="1400" b="0" dirty="0">
                          <a:effectLst/>
                        </a:rPr>
                        <a:t>8. Clerical</a:t>
                      </a:r>
                      <a:endParaRPr lang="en-US" sz="14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0" dirty="0">
                          <a:effectLst/>
                        </a:rPr>
                        <a:t>8. Administration</a:t>
                      </a:r>
                      <a:endParaRPr lang="en-US" sz="1400" b="0" dirty="0">
                        <a:effectLst/>
                        <a:latin typeface="Calibri"/>
                        <a:ea typeface="Calibri"/>
                        <a:cs typeface="Times New Roman"/>
                      </a:endParaRPr>
                    </a:p>
                  </a:txBody>
                  <a:tcPr marL="68580" marR="68580" marT="0" marB="0"/>
                </a:tc>
              </a:tr>
              <a:tr h="242520">
                <a:tc>
                  <a:txBody>
                    <a:bodyPr/>
                    <a:lstStyle/>
                    <a:p>
                      <a:pPr marL="0" marR="0">
                        <a:lnSpc>
                          <a:spcPct val="115000"/>
                        </a:lnSpc>
                        <a:spcBef>
                          <a:spcPts val="0"/>
                        </a:spcBef>
                        <a:spcAft>
                          <a:spcPts val="0"/>
                        </a:spcAft>
                      </a:pPr>
                      <a:r>
                        <a:rPr lang="en-US" sz="1400" b="0" dirty="0">
                          <a:effectLst/>
                        </a:rPr>
                        <a:t>9. Economics &amp; accounting</a:t>
                      </a:r>
                      <a:endParaRPr lang="en-US" sz="14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effectLst/>
                        </a:rPr>
                        <a:t>9. Medicine &amp; dentistry</a:t>
                      </a:r>
                      <a:endParaRPr lang="en-US" sz="1400" b="1" dirty="0">
                        <a:effectLst/>
                        <a:latin typeface="Calibri"/>
                        <a:ea typeface="Calibri"/>
                        <a:cs typeface="Times New Roman"/>
                      </a:endParaRPr>
                    </a:p>
                  </a:txBody>
                  <a:tcPr marL="68580" marR="68580" marT="0" marB="0"/>
                </a:tc>
              </a:tr>
              <a:tr h="242520">
                <a:tc>
                  <a:txBody>
                    <a:bodyPr/>
                    <a:lstStyle/>
                    <a:p>
                      <a:pPr marL="0" marR="0">
                        <a:lnSpc>
                          <a:spcPct val="115000"/>
                        </a:lnSpc>
                        <a:spcBef>
                          <a:spcPts val="0"/>
                        </a:spcBef>
                        <a:spcAft>
                          <a:spcPts val="0"/>
                        </a:spcAft>
                      </a:pPr>
                      <a:r>
                        <a:rPr lang="en-US" sz="1400" b="0" dirty="0">
                          <a:effectLst/>
                        </a:rPr>
                        <a:t>10. Law &amp; government</a:t>
                      </a:r>
                      <a:endParaRPr lang="en-US" sz="1400" b="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0" dirty="0">
                          <a:effectLst/>
                        </a:rPr>
                        <a:t>10. Therapy &amp; counseling</a:t>
                      </a:r>
                      <a:endParaRPr lang="en-US" sz="1400" b="0" dirty="0">
                        <a:effectLst/>
                        <a:latin typeface="Calibri"/>
                        <a:ea typeface="Calibri"/>
                        <a:cs typeface="Times New Roman"/>
                      </a:endParaRPr>
                    </a:p>
                  </a:txBody>
                  <a:tcPr marL="68580" marR="68580" marT="0" marB="0"/>
                </a:tc>
              </a:tr>
            </a:tbl>
          </a:graphicData>
        </a:graphic>
      </p:graphicFrame>
      <p:cxnSp>
        <p:nvCxnSpPr>
          <p:cNvPr id="13" name="Straight Connector 12"/>
          <p:cNvCxnSpPr>
            <a:endCxn id="11" idx="2"/>
          </p:cNvCxnSpPr>
          <p:nvPr/>
        </p:nvCxnSpPr>
        <p:spPr>
          <a:xfrm>
            <a:off x="5486400" y="3657600"/>
            <a:ext cx="0" cy="2775203"/>
          </a:xfrm>
          <a:prstGeom prst="line">
            <a:avLst/>
          </a:prstGeom>
          <a:ln w="158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449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Important Skills for </a:t>
            </a:r>
            <a:br>
              <a:rPr lang="en-US" dirty="0" smtClean="0"/>
            </a:br>
            <a:r>
              <a:rPr lang="en-US" dirty="0" smtClean="0"/>
              <a:t>Bright Outlook Jobs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val="9536811"/>
              </p:ext>
            </p:extLst>
          </p:nvPr>
        </p:nvGraphicFramePr>
        <p:xfrm>
          <a:off x="914400" y="1752600"/>
          <a:ext cx="9144000" cy="4648196"/>
        </p:xfrm>
        <a:graphic>
          <a:graphicData uri="http://schemas.openxmlformats.org/drawingml/2006/table">
            <a:tbl>
              <a:tblPr firstRow="1" firstCol="1" bandRow="1">
                <a:tableStyleId>{72833802-FEF1-4C79-8D5D-14CF1EAF98D9}</a:tableStyleId>
              </a:tblPr>
              <a:tblGrid>
                <a:gridCol w="3048000"/>
                <a:gridCol w="3048000"/>
                <a:gridCol w="3048000"/>
              </a:tblGrid>
              <a:tr h="424448">
                <a:tc>
                  <a:txBody>
                    <a:bodyPr/>
                    <a:lstStyle/>
                    <a:p>
                      <a:pPr marL="0" marR="0" algn="ctr">
                        <a:lnSpc>
                          <a:spcPct val="115000"/>
                        </a:lnSpc>
                        <a:spcBef>
                          <a:spcPts val="0"/>
                        </a:spcBef>
                        <a:spcAft>
                          <a:spcPts val="0"/>
                        </a:spcAft>
                      </a:pPr>
                      <a:r>
                        <a:rPr lang="en-US" sz="1400" dirty="0">
                          <a:effectLst/>
                        </a:rPr>
                        <a:t>All Jobs </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STEM Jobs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Non-STEM Jobs</a:t>
                      </a:r>
                      <a:endParaRPr lang="en-US" sz="1400" dirty="0">
                        <a:effectLst/>
                        <a:latin typeface="Calibri"/>
                        <a:ea typeface="Calibri"/>
                        <a:cs typeface="Times New Roman"/>
                      </a:endParaRPr>
                    </a:p>
                  </a:txBody>
                  <a:tcPr marL="68580" marR="68580" marT="0" marB="0"/>
                </a:tc>
              </a:tr>
              <a:tr h="424448">
                <a:tc>
                  <a:txBody>
                    <a:bodyPr/>
                    <a:lstStyle/>
                    <a:p>
                      <a:pPr marL="342900" marR="0" lvl="0" indent="-342900">
                        <a:lnSpc>
                          <a:spcPct val="115000"/>
                        </a:lnSpc>
                        <a:spcBef>
                          <a:spcPts val="0"/>
                        </a:spcBef>
                        <a:spcAft>
                          <a:spcPts val="0"/>
                        </a:spcAft>
                        <a:buFont typeface="+mj-lt"/>
                        <a:buAutoNum type="arabicPeriod"/>
                      </a:pPr>
                      <a:r>
                        <a:rPr lang="en-US" sz="1400" b="0" dirty="0">
                          <a:effectLst/>
                        </a:rPr>
                        <a:t>Active listening</a:t>
                      </a:r>
                      <a:endParaRPr lang="en-US" sz="1400" b="0" dirty="0">
                        <a:effectLst/>
                        <a:latin typeface="Calibri"/>
                        <a:ea typeface="Times New Roman"/>
                        <a:cs typeface="Times New Roman"/>
                      </a:endParaRPr>
                    </a:p>
                  </a:txBody>
                  <a:tcPr marL="68580" marR="68580" marT="0" marB="0"/>
                </a:tc>
                <a:tc>
                  <a:txBody>
                    <a:bodyPr/>
                    <a:lstStyle/>
                    <a:p>
                      <a:pPr marL="342900" marR="0" lvl="0" indent="-342900">
                        <a:lnSpc>
                          <a:spcPct val="115000"/>
                        </a:lnSpc>
                        <a:spcBef>
                          <a:spcPts val="0"/>
                        </a:spcBef>
                        <a:spcAft>
                          <a:spcPts val="0"/>
                        </a:spcAft>
                        <a:buFont typeface="+mj-lt"/>
                        <a:buAutoNum type="arabicPeriod"/>
                      </a:pPr>
                      <a:r>
                        <a:rPr lang="en-US" sz="1400" dirty="0">
                          <a:effectLst/>
                        </a:rPr>
                        <a:t>Critical thinking</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 Active listening</a:t>
                      </a:r>
                      <a:endParaRPr lang="en-US" sz="1400" dirty="0">
                        <a:effectLst/>
                        <a:latin typeface="Calibri"/>
                        <a:ea typeface="Times New Roman"/>
                        <a:cs typeface="Times New Roman"/>
                      </a:endParaRPr>
                    </a:p>
                  </a:txBody>
                  <a:tcPr marL="68580" marR="68580" marT="0" marB="0"/>
                </a:tc>
              </a:tr>
              <a:tr h="424448">
                <a:tc>
                  <a:txBody>
                    <a:bodyPr/>
                    <a:lstStyle/>
                    <a:p>
                      <a:pPr marL="339725" marR="0" lvl="0" indent="-339725">
                        <a:lnSpc>
                          <a:spcPct val="115000"/>
                        </a:lnSpc>
                        <a:spcBef>
                          <a:spcPts val="0"/>
                        </a:spcBef>
                        <a:spcAft>
                          <a:spcPts val="0"/>
                        </a:spcAft>
                        <a:buFont typeface="+mj-lt"/>
                        <a:buNone/>
                      </a:pPr>
                      <a:r>
                        <a:rPr lang="en-US" sz="1400" b="0" dirty="0" smtClean="0">
                          <a:effectLst/>
                        </a:rPr>
                        <a:t>2.	Critical </a:t>
                      </a:r>
                      <a:r>
                        <a:rPr lang="en-US" sz="1400" b="0" dirty="0">
                          <a:effectLst/>
                        </a:rPr>
                        <a:t>thinking</a:t>
                      </a:r>
                      <a:endParaRPr lang="en-US" sz="1400" b="0" dirty="0">
                        <a:effectLst/>
                        <a:latin typeface="Calibri"/>
                        <a:ea typeface="Times New Roman"/>
                        <a:cs typeface="Times New Roman"/>
                      </a:endParaRPr>
                    </a:p>
                  </a:txBody>
                  <a:tcPr marL="68580" marR="68580" marT="0" marB="0"/>
                </a:tc>
                <a:tc>
                  <a:txBody>
                    <a:bodyPr/>
                    <a:lstStyle/>
                    <a:p>
                      <a:pPr marL="339725" marR="0" lvl="0" indent="-339725">
                        <a:lnSpc>
                          <a:spcPct val="115000"/>
                        </a:lnSpc>
                        <a:spcBef>
                          <a:spcPts val="0"/>
                        </a:spcBef>
                        <a:spcAft>
                          <a:spcPts val="0"/>
                        </a:spcAft>
                        <a:buFont typeface="+mj-lt"/>
                        <a:buNone/>
                      </a:pPr>
                      <a:r>
                        <a:rPr lang="en-US" sz="1400" dirty="0" smtClean="0">
                          <a:effectLst/>
                        </a:rPr>
                        <a:t>2.	Active </a:t>
                      </a:r>
                      <a:r>
                        <a:rPr lang="en-US" sz="1400" dirty="0">
                          <a:effectLst/>
                        </a:rPr>
                        <a:t>listening</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 Speaking</a:t>
                      </a:r>
                      <a:endParaRPr lang="en-US" sz="1400">
                        <a:effectLst/>
                        <a:latin typeface="Calibri"/>
                        <a:ea typeface="Times New Roman"/>
                        <a:cs typeface="Times New Roman"/>
                      </a:endParaRPr>
                    </a:p>
                  </a:txBody>
                  <a:tcPr marL="68580" marR="68580" marT="0" marB="0"/>
                </a:tc>
              </a:tr>
              <a:tr h="424448">
                <a:tc>
                  <a:txBody>
                    <a:bodyPr/>
                    <a:lstStyle/>
                    <a:p>
                      <a:pPr marL="342900" marR="0" lvl="0" indent="-342900">
                        <a:lnSpc>
                          <a:spcPct val="115000"/>
                        </a:lnSpc>
                        <a:spcBef>
                          <a:spcPts val="0"/>
                        </a:spcBef>
                        <a:spcAft>
                          <a:spcPts val="0"/>
                        </a:spcAft>
                        <a:buFont typeface="+mj-lt"/>
                        <a:buAutoNum type="arabicPeriod" startAt="3"/>
                      </a:pPr>
                      <a:r>
                        <a:rPr lang="en-US" sz="1400" b="0" dirty="0" smtClean="0">
                          <a:effectLst/>
                        </a:rPr>
                        <a:t>Speaking</a:t>
                      </a:r>
                      <a:endParaRPr lang="en-US" sz="1400" b="0" dirty="0">
                        <a:effectLst/>
                        <a:latin typeface="Calibri"/>
                        <a:ea typeface="Times New Roman"/>
                        <a:cs typeface="Times New Roman"/>
                      </a:endParaRPr>
                    </a:p>
                  </a:txBody>
                  <a:tcPr marL="68580" marR="68580" marT="0" marB="0"/>
                </a:tc>
                <a:tc>
                  <a:txBody>
                    <a:bodyPr/>
                    <a:lstStyle/>
                    <a:p>
                      <a:pPr marL="339725" marR="0" lvl="0" indent="-339725">
                        <a:lnSpc>
                          <a:spcPct val="115000"/>
                        </a:lnSpc>
                        <a:spcBef>
                          <a:spcPts val="0"/>
                        </a:spcBef>
                        <a:spcAft>
                          <a:spcPts val="0"/>
                        </a:spcAft>
                        <a:buFont typeface="+mj-lt"/>
                        <a:buNone/>
                      </a:pPr>
                      <a:r>
                        <a:rPr lang="en-US" sz="1400" dirty="0" smtClean="0">
                          <a:effectLst/>
                        </a:rPr>
                        <a:t>3.	Reading </a:t>
                      </a:r>
                      <a:r>
                        <a:rPr lang="en-US" sz="1400" dirty="0">
                          <a:effectLst/>
                        </a:rPr>
                        <a:t>comprehension</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 Critical thinking</a:t>
                      </a:r>
                      <a:endParaRPr lang="en-US" sz="1400">
                        <a:effectLst/>
                        <a:latin typeface="Calibri"/>
                        <a:ea typeface="Times New Roman"/>
                        <a:cs typeface="Times New Roman"/>
                      </a:endParaRPr>
                    </a:p>
                  </a:txBody>
                  <a:tcPr marL="68580" marR="68580" marT="0" marB="0"/>
                </a:tc>
              </a:tr>
              <a:tr h="424448">
                <a:tc>
                  <a:txBody>
                    <a:bodyPr/>
                    <a:lstStyle/>
                    <a:p>
                      <a:pPr marL="339725" marR="0" lvl="0" indent="-339725">
                        <a:lnSpc>
                          <a:spcPct val="115000"/>
                        </a:lnSpc>
                        <a:spcBef>
                          <a:spcPts val="0"/>
                        </a:spcBef>
                        <a:spcAft>
                          <a:spcPts val="0"/>
                        </a:spcAft>
                        <a:buFont typeface="+mj-lt"/>
                        <a:buNone/>
                      </a:pPr>
                      <a:r>
                        <a:rPr lang="en-US" sz="1400" b="0" dirty="0" smtClean="0">
                          <a:effectLst/>
                        </a:rPr>
                        <a:t>4.	Reading </a:t>
                      </a:r>
                      <a:r>
                        <a:rPr lang="en-US" sz="1400" b="0" dirty="0">
                          <a:effectLst/>
                        </a:rPr>
                        <a:t>comprehension</a:t>
                      </a:r>
                      <a:endParaRPr lang="en-US" sz="1400" b="0" dirty="0">
                        <a:effectLst/>
                        <a:latin typeface="Calibri"/>
                        <a:ea typeface="Times New Roman"/>
                        <a:cs typeface="Times New Roman"/>
                      </a:endParaRPr>
                    </a:p>
                  </a:txBody>
                  <a:tcPr marL="68580" marR="68580" marT="0" marB="0"/>
                </a:tc>
                <a:tc>
                  <a:txBody>
                    <a:bodyPr/>
                    <a:lstStyle/>
                    <a:p>
                      <a:pPr marL="339725" marR="0" lvl="0" indent="-339725">
                        <a:lnSpc>
                          <a:spcPct val="115000"/>
                        </a:lnSpc>
                        <a:spcBef>
                          <a:spcPts val="0"/>
                        </a:spcBef>
                        <a:spcAft>
                          <a:spcPts val="0"/>
                        </a:spcAft>
                        <a:buFont typeface="+mj-lt"/>
                        <a:buNone/>
                      </a:pPr>
                      <a:r>
                        <a:rPr lang="en-US" sz="1400" dirty="0" smtClean="0">
                          <a:effectLst/>
                        </a:rPr>
                        <a:t>4.	Complex </a:t>
                      </a:r>
                      <a:r>
                        <a:rPr lang="en-US" sz="1400" dirty="0">
                          <a:effectLst/>
                        </a:rPr>
                        <a:t>problem-solving</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4. Reading comprehension</a:t>
                      </a:r>
                      <a:endParaRPr lang="en-US" sz="1400">
                        <a:effectLst/>
                        <a:latin typeface="Calibri"/>
                        <a:ea typeface="Times New Roman"/>
                        <a:cs typeface="Times New Roman"/>
                      </a:endParaRPr>
                    </a:p>
                  </a:txBody>
                  <a:tcPr marL="68580" marR="68580" marT="0" marB="0"/>
                </a:tc>
              </a:tr>
              <a:tr h="424448">
                <a:tc>
                  <a:txBody>
                    <a:bodyPr/>
                    <a:lstStyle/>
                    <a:p>
                      <a:pPr marL="339725" marR="0" lvl="0" indent="-339725">
                        <a:lnSpc>
                          <a:spcPct val="115000"/>
                        </a:lnSpc>
                        <a:spcBef>
                          <a:spcPts val="0"/>
                        </a:spcBef>
                        <a:spcAft>
                          <a:spcPts val="0"/>
                        </a:spcAft>
                        <a:buFont typeface="+mj-lt"/>
                        <a:buNone/>
                      </a:pPr>
                      <a:r>
                        <a:rPr lang="en-US" sz="1400" b="0" dirty="0" smtClean="0">
                          <a:effectLst/>
                        </a:rPr>
                        <a:t>5.	Complex </a:t>
                      </a:r>
                      <a:r>
                        <a:rPr lang="en-US" sz="1400" b="0" dirty="0">
                          <a:effectLst/>
                        </a:rPr>
                        <a:t>problem solving</a:t>
                      </a:r>
                      <a:endParaRPr lang="en-US" sz="1400" b="0" dirty="0">
                        <a:effectLst/>
                        <a:latin typeface="Calibri"/>
                        <a:ea typeface="Times New Roman"/>
                        <a:cs typeface="Times New Roman"/>
                      </a:endParaRPr>
                    </a:p>
                  </a:txBody>
                  <a:tcPr marL="68580" marR="68580" marT="0" marB="0"/>
                </a:tc>
                <a:tc>
                  <a:txBody>
                    <a:bodyPr/>
                    <a:lstStyle/>
                    <a:p>
                      <a:pPr marL="342900" marR="0" lvl="0" indent="-342900">
                        <a:lnSpc>
                          <a:spcPct val="115000"/>
                        </a:lnSpc>
                        <a:spcBef>
                          <a:spcPts val="0"/>
                        </a:spcBef>
                        <a:spcAft>
                          <a:spcPts val="0"/>
                        </a:spcAft>
                        <a:buFont typeface="+mj-lt"/>
                        <a:buAutoNum type="arabicPeriod" startAt="5"/>
                      </a:pPr>
                      <a:r>
                        <a:rPr lang="en-US" sz="1400" dirty="0" smtClean="0">
                          <a:effectLst/>
                        </a:rPr>
                        <a:t>Speaking</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5. Social perceptiveness</a:t>
                      </a:r>
                      <a:endParaRPr lang="en-US" sz="1400">
                        <a:effectLst/>
                        <a:latin typeface="Calibri"/>
                        <a:ea typeface="Times New Roman"/>
                        <a:cs typeface="Times New Roman"/>
                      </a:endParaRPr>
                    </a:p>
                  </a:txBody>
                  <a:tcPr marL="68580" marR="68580" marT="0" marB="0"/>
                </a:tc>
              </a:tr>
              <a:tr h="403716">
                <a:tc>
                  <a:txBody>
                    <a:bodyPr/>
                    <a:lstStyle/>
                    <a:p>
                      <a:pPr marL="339725" marR="0" lvl="0" indent="-339725">
                        <a:lnSpc>
                          <a:spcPct val="115000"/>
                        </a:lnSpc>
                        <a:spcBef>
                          <a:spcPts val="0"/>
                        </a:spcBef>
                        <a:spcAft>
                          <a:spcPts val="0"/>
                        </a:spcAft>
                        <a:buFont typeface="+mj-lt"/>
                        <a:buNone/>
                      </a:pPr>
                      <a:r>
                        <a:rPr lang="en-US" sz="1400" b="0" dirty="0" smtClean="0">
                          <a:effectLst/>
                        </a:rPr>
                        <a:t>6.	Judgment </a:t>
                      </a:r>
                      <a:r>
                        <a:rPr lang="en-US" sz="1400" b="0" dirty="0">
                          <a:effectLst/>
                        </a:rPr>
                        <a:t>&amp; decision making</a:t>
                      </a:r>
                      <a:endParaRPr lang="en-US" sz="1400" b="0" dirty="0">
                        <a:effectLst/>
                        <a:latin typeface="Calibri"/>
                        <a:ea typeface="Times New Roman"/>
                        <a:cs typeface="Times New Roman"/>
                      </a:endParaRPr>
                    </a:p>
                  </a:txBody>
                  <a:tcPr marL="68580" marR="68580" marT="0" marB="0"/>
                </a:tc>
                <a:tc>
                  <a:txBody>
                    <a:bodyPr/>
                    <a:lstStyle/>
                    <a:p>
                      <a:pPr marL="339725" marR="0" lvl="0" indent="-339725">
                        <a:lnSpc>
                          <a:spcPct val="115000"/>
                        </a:lnSpc>
                        <a:spcBef>
                          <a:spcPts val="0"/>
                        </a:spcBef>
                        <a:spcAft>
                          <a:spcPts val="0"/>
                        </a:spcAft>
                        <a:buFont typeface="+mj-lt"/>
                        <a:buNone/>
                      </a:pPr>
                      <a:r>
                        <a:rPr lang="en-US" sz="1400" dirty="0" smtClean="0">
                          <a:effectLst/>
                        </a:rPr>
                        <a:t>6.	Judgment </a:t>
                      </a:r>
                      <a:r>
                        <a:rPr lang="en-US" sz="1400" dirty="0">
                          <a:effectLst/>
                        </a:rPr>
                        <a:t>&amp; decision making</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6. Judgment &amp; decision making</a:t>
                      </a:r>
                      <a:endParaRPr lang="en-US" sz="1400" dirty="0">
                        <a:effectLst/>
                        <a:latin typeface="Calibri"/>
                        <a:ea typeface="Times New Roman"/>
                        <a:cs typeface="Times New Roman"/>
                      </a:endParaRPr>
                    </a:p>
                  </a:txBody>
                  <a:tcPr marL="68580" marR="68580" marT="0" marB="0"/>
                </a:tc>
              </a:tr>
              <a:tr h="424448">
                <a:tc>
                  <a:txBody>
                    <a:bodyPr/>
                    <a:lstStyle/>
                    <a:p>
                      <a:pPr marL="342900" marR="0" lvl="0" indent="-342900">
                        <a:lnSpc>
                          <a:spcPct val="115000"/>
                        </a:lnSpc>
                        <a:spcBef>
                          <a:spcPts val="0"/>
                        </a:spcBef>
                        <a:spcAft>
                          <a:spcPts val="0"/>
                        </a:spcAft>
                        <a:buFont typeface="+mj-lt"/>
                        <a:buAutoNum type="arabicPeriod" startAt="7"/>
                      </a:pPr>
                      <a:r>
                        <a:rPr lang="en-US" sz="1400" b="0" dirty="0" smtClean="0">
                          <a:effectLst/>
                        </a:rPr>
                        <a:t>Monitoring</a:t>
                      </a:r>
                      <a:endParaRPr lang="en-US" sz="1400" b="0" dirty="0">
                        <a:effectLst/>
                        <a:latin typeface="Calibri"/>
                        <a:ea typeface="Times New Roman"/>
                        <a:cs typeface="Times New Roman"/>
                      </a:endParaRPr>
                    </a:p>
                  </a:txBody>
                  <a:tcPr marL="68580" marR="68580" marT="0" marB="0"/>
                </a:tc>
                <a:tc>
                  <a:txBody>
                    <a:bodyPr/>
                    <a:lstStyle/>
                    <a:p>
                      <a:pPr marL="339725" marR="0" lvl="0" indent="-339725">
                        <a:lnSpc>
                          <a:spcPct val="115000"/>
                        </a:lnSpc>
                        <a:spcBef>
                          <a:spcPts val="0"/>
                        </a:spcBef>
                        <a:spcAft>
                          <a:spcPts val="0"/>
                        </a:spcAft>
                        <a:buFont typeface="+mj-lt"/>
                        <a:buNone/>
                      </a:pPr>
                      <a:r>
                        <a:rPr lang="en-US" sz="1400" dirty="0" smtClean="0">
                          <a:effectLst/>
                        </a:rPr>
                        <a:t>7.	Active </a:t>
                      </a:r>
                      <a:r>
                        <a:rPr lang="en-US" sz="1400" dirty="0">
                          <a:effectLst/>
                        </a:rPr>
                        <a:t>learning</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7. Service orientation</a:t>
                      </a:r>
                      <a:endParaRPr lang="en-US" sz="1400" dirty="0">
                        <a:effectLst/>
                        <a:latin typeface="Calibri"/>
                        <a:ea typeface="Times New Roman"/>
                        <a:cs typeface="Times New Roman"/>
                      </a:endParaRPr>
                    </a:p>
                  </a:txBody>
                  <a:tcPr marL="68580" marR="68580" marT="0" marB="0"/>
                </a:tc>
              </a:tr>
              <a:tr h="424448">
                <a:tc>
                  <a:txBody>
                    <a:bodyPr/>
                    <a:lstStyle/>
                    <a:p>
                      <a:pPr marL="339725" marR="0" lvl="0" indent="-339725">
                        <a:lnSpc>
                          <a:spcPct val="115000"/>
                        </a:lnSpc>
                        <a:spcBef>
                          <a:spcPts val="0"/>
                        </a:spcBef>
                        <a:spcAft>
                          <a:spcPts val="0"/>
                        </a:spcAft>
                        <a:buFont typeface="+mj-lt"/>
                        <a:buNone/>
                      </a:pPr>
                      <a:r>
                        <a:rPr lang="en-US" sz="1400" b="0" dirty="0" smtClean="0">
                          <a:effectLst/>
                        </a:rPr>
                        <a:t>8.	Writing </a:t>
                      </a:r>
                      <a:endParaRPr lang="en-US" sz="1400" b="0" dirty="0">
                        <a:effectLst/>
                        <a:latin typeface="Calibri"/>
                        <a:ea typeface="Times New Roman"/>
                        <a:cs typeface="Times New Roman"/>
                      </a:endParaRPr>
                    </a:p>
                  </a:txBody>
                  <a:tcPr marL="68580" marR="68580" marT="0" marB="0"/>
                </a:tc>
                <a:tc>
                  <a:txBody>
                    <a:bodyPr/>
                    <a:lstStyle/>
                    <a:p>
                      <a:pPr marL="342900" marR="0" lvl="0" indent="-342900">
                        <a:lnSpc>
                          <a:spcPct val="115000"/>
                        </a:lnSpc>
                        <a:spcBef>
                          <a:spcPts val="0"/>
                        </a:spcBef>
                        <a:spcAft>
                          <a:spcPts val="0"/>
                        </a:spcAft>
                        <a:buFont typeface="+mj-lt"/>
                        <a:buAutoNum type="arabicPeriod" startAt="8"/>
                      </a:pPr>
                      <a:r>
                        <a:rPr lang="en-US" sz="1400" dirty="0" smtClean="0">
                          <a:effectLst/>
                        </a:rPr>
                        <a:t>Writing</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8. Monitoring</a:t>
                      </a:r>
                      <a:endParaRPr lang="en-US" sz="1400" dirty="0">
                        <a:effectLst/>
                        <a:latin typeface="Calibri"/>
                        <a:ea typeface="Times New Roman"/>
                        <a:cs typeface="Times New Roman"/>
                      </a:endParaRPr>
                    </a:p>
                  </a:txBody>
                  <a:tcPr marL="68580" marR="68580" marT="0" marB="0"/>
                </a:tc>
              </a:tr>
              <a:tr h="424448">
                <a:tc>
                  <a:txBody>
                    <a:bodyPr/>
                    <a:lstStyle/>
                    <a:p>
                      <a:pPr marL="339725" marR="0" indent="-339725">
                        <a:lnSpc>
                          <a:spcPct val="115000"/>
                        </a:lnSpc>
                        <a:spcBef>
                          <a:spcPts val="0"/>
                        </a:spcBef>
                        <a:spcAft>
                          <a:spcPts val="0"/>
                        </a:spcAft>
                      </a:pPr>
                      <a:r>
                        <a:rPr lang="en-US" sz="1400" b="0" dirty="0" smtClean="0">
                          <a:effectLst/>
                        </a:rPr>
                        <a:t>9.	Social </a:t>
                      </a:r>
                      <a:r>
                        <a:rPr lang="en-US" sz="1400" b="0" dirty="0">
                          <a:effectLst/>
                        </a:rPr>
                        <a:t>perceptiveness</a:t>
                      </a:r>
                      <a:endParaRPr lang="en-US" sz="1400" b="0" dirty="0">
                        <a:effectLst/>
                        <a:latin typeface="Calibri"/>
                        <a:ea typeface="Calibri"/>
                        <a:cs typeface="Times New Roman"/>
                      </a:endParaRPr>
                    </a:p>
                  </a:txBody>
                  <a:tcPr marL="68580" marR="68580" marT="0" marB="0"/>
                </a:tc>
                <a:tc>
                  <a:txBody>
                    <a:bodyPr/>
                    <a:lstStyle/>
                    <a:p>
                      <a:pPr marL="342900" marR="0" lvl="0" indent="-342900">
                        <a:lnSpc>
                          <a:spcPct val="115000"/>
                        </a:lnSpc>
                        <a:spcBef>
                          <a:spcPts val="0"/>
                        </a:spcBef>
                        <a:spcAft>
                          <a:spcPts val="0"/>
                        </a:spcAft>
                        <a:buFont typeface="+mj-lt"/>
                        <a:buAutoNum type="arabicPeriod" startAt="9"/>
                      </a:pPr>
                      <a:r>
                        <a:rPr lang="en-US" sz="1400" dirty="0" smtClean="0">
                          <a:effectLst/>
                        </a:rPr>
                        <a:t>Science</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9. Coordination</a:t>
                      </a:r>
                      <a:endParaRPr lang="en-US" sz="1400" dirty="0">
                        <a:effectLst/>
                        <a:latin typeface="Calibri"/>
                        <a:ea typeface="Times New Roman"/>
                        <a:cs typeface="Times New Roman"/>
                      </a:endParaRPr>
                    </a:p>
                  </a:txBody>
                  <a:tcPr marL="68580" marR="68580" marT="0" marB="0"/>
                </a:tc>
              </a:tr>
              <a:tr h="424448">
                <a:tc>
                  <a:txBody>
                    <a:bodyPr/>
                    <a:lstStyle/>
                    <a:p>
                      <a:pPr marL="339725" marR="0" indent="-339725">
                        <a:lnSpc>
                          <a:spcPct val="115000"/>
                        </a:lnSpc>
                        <a:spcBef>
                          <a:spcPts val="0"/>
                        </a:spcBef>
                        <a:spcAft>
                          <a:spcPts val="0"/>
                        </a:spcAft>
                      </a:pPr>
                      <a:r>
                        <a:rPr lang="en-US" sz="1400" b="0" dirty="0">
                          <a:effectLst/>
                        </a:rPr>
                        <a:t>10.  </a:t>
                      </a:r>
                      <a:r>
                        <a:rPr lang="en-US" sz="1400" b="0" dirty="0" smtClean="0">
                          <a:effectLst/>
                        </a:rPr>
                        <a:t>	Service </a:t>
                      </a:r>
                      <a:r>
                        <a:rPr lang="en-US" sz="1400" b="0" dirty="0">
                          <a:effectLst/>
                        </a:rPr>
                        <a:t>orientation</a:t>
                      </a:r>
                      <a:endParaRPr lang="en-US" sz="1400" b="0" dirty="0">
                        <a:effectLst/>
                        <a:latin typeface="Calibri"/>
                        <a:ea typeface="Calibri"/>
                        <a:cs typeface="Times New Roman"/>
                      </a:endParaRPr>
                    </a:p>
                  </a:txBody>
                  <a:tcPr marL="68580" marR="68580" marT="0" marB="0"/>
                </a:tc>
                <a:tc>
                  <a:txBody>
                    <a:bodyPr/>
                    <a:lstStyle/>
                    <a:p>
                      <a:pPr marL="339725" marR="0" lvl="0" indent="-339725">
                        <a:lnSpc>
                          <a:spcPct val="115000"/>
                        </a:lnSpc>
                        <a:spcBef>
                          <a:spcPts val="0"/>
                        </a:spcBef>
                        <a:spcAft>
                          <a:spcPts val="0"/>
                        </a:spcAft>
                        <a:buFont typeface="+mj-lt"/>
                        <a:buNone/>
                      </a:pPr>
                      <a:r>
                        <a:rPr lang="en-US" sz="1400" dirty="0" smtClean="0">
                          <a:effectLst/>
                        </a:rPr>
                        <a:t>10.	Mathematics</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10. Writing</a:t>
                      </a:r>
                      <a:endParaRPr lang="en-US" sz="1400" dirty="0">
                        <a:effectLst/>
                        <a:latin typeface="Calibri"/>
                        <a:ea typeface="Times New Roman"/>
                        <a:cs typeface="Times New Roman"/>
                      </a:endParaRPr>
                    </a:p>
                  </a:txBody>
                  <a:tcPr marL="68580" marR="68580" marT="0" marB="0"/>
                </a:tc>
              </a:tr>
            </a:tbl>
          </a:graphicData>
        </a:graphic>
      </p:graphicFrame>
      <p:cxnSp>
        <p:nvCxnSpPr>
          <p:cNvPr id="8" name="Straight Connector 7"/>
          <p:cNvCxnSpPr/>
          <p:nvPr/>
        </p:nvCxnSpPr>
        <p:spPr>
          <a:xfrm>
            <a:off x="3931920" y="1737360"/>
            <a:ext cx="0" cy="4663440"/>
          </a:xfrm>
          <a:prstGeom prst="line">
            <a:avLst/>
          </a:prstGeom>
          <a:ln w="158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24952" y="1737360"/>
            <a:ext cx="0" cy="4663440"/>
          </a:xfrm>
          <a:prstGeom prst="line">
            <a:avLst/>
          </a:prstGeom>
          <a:ln w="158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296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9634" name="Rectangle 1"/>
          <p:cNvSpPr>
            <a:spLocks/>
          </p:cNvSpPr>
          <p:nvPr/>
        </p:nvSpPr>
        <p:spPr bwMode="auto">
          <a:xfrm>
            <a:off x="0" y="2743200"/>
            <a:ext cx="10972800" cy="2133600"/>
          </a:xfrm>
          <a:prstGeom prst="rect">
            <a:avLst/>
          </a:prstGeom>
          <a:gradFill rotWithShape="0">
            <a:gsLst>
              <a:gs pos="0">
                <a:srgbClr val="9BBB59"/>
              </a:gs>
              <a:gs pos="42999">
                <a:srgbClr val="C3D69B"/>
              </a:gs>
              <a:gs pos="98000">
                <a:srgbClr val="FFFFFF"/>
              </a:gs>
              <a:gs pos="100000">
                <a:srgbClr val="FFFFFF"/>
              </a:gs>
            </a:gsLst>
            <a:lin ang="18900000"/>
          </a:gradFill>
          <a:ln w="28575">
            <a:solidFill>
              <a:srgbClr val="F79646"/>
            </a:solidFill>
            <a:round/>
            <a:headEnd/>
            <a:tailEnd/>
          </a:ln>
        </p:spPr>
        <p:txBody>
          <a:bodyPr lIns="101534" tIns="58023" rIns="101534" bIns="58023"/>
          <a:lstStyle/>
          <a:p>
            <a:pPr algn="ctr" defTabSz="1043275" fontAlgn="base" hangingPunct="0">
              <a:lnSpc>
                <a:spcPts val="6588"/>
              </a:lnSpc>
              <a:spcAft>
                <a:spcPct val="0"/>
              </a:spcAft>
            </a:pPr>
            <a:r>
              <a:rPr lang="en-US" sz="5300" dirty="0" smtClean="0">
                <a:solidFill>
                  <a:srgbClr val="000000"/>
                </a:solidFill>
                <a:latin typeface="Helvetica" pitchFamily="34" charset="0"/>
                <a:cs typeface="Helvetica" pitchFamily="34" charset="0"/>
                <a:sym typeface="Helvetica" charset="0"/>
              </a:rPr>
              <a:t>The National Look</a:t>
            </a:r>
          </a:p>
          <a:p>
            <a:pPr algn="ctr" defTabSz="1043275" fontAlgn="base" hangingPunct="0">
              <a:spcAft>
                <a:spcPct val="0"/>
              </a:spcAft>
            </a:pPr>
            <a:r>
              <a:rPr lang="en-US" sz="3600" dirty="0" smtClean="0">
                <a:solidFill>
                  <a:srgbClr val="000000"/>
                </a:solidFill>
                <a:latin typeface="Helvetica" pitchFamily="34" charset="0"/>
                <a:cs typeface="Helvetica" pitchFamily="34" charset="0"/>
                <a:sym typeface="Helvetica" charset="0"/>
              </a:rPr>
              <a:t>Trends in science course-taking using High School Transcript Study (1990, 2000 &amp; 2009) data</a:t>
            </a:r>
            <a:endParaRPr lang="en-US" sz="3600" dirty="0" smtClean="0">
              <a:solidFill>
                <a:srgbClr val="000000"/>
              </a:solidFill>
              <a:latin typeface="Helvetica" pitchFamily="34" charset="0"/>
              <a:cs typeface="Helvetica" pitchFamily="34" charset="0"/>
              <a:sym typeface="Helvetica Light" charset="0"/>
            </a:endParaRPr>
          </a:p>
        </p:txBody>
      </p:sp>
      <p:pic>
        <p:nvPicPr>
          <p:cNvPr id="6" name="Picture 10"/>
          <p:cNvPicPr>
            <a:picLocks noChangeAspect="1"/>
          </p:cNvPicPr>
          <p:nvPr/>
        </p:nvPicPr>
        <p:blipFill>
          <a:blip r:embed="rId3" cstate="print"/>
          <a:srcRect/>
          <a:stretch>
            <a:fillRect/>
          </a:stretch>
        </p:blipFill>
        <p:spPr bwMode="auto">
          <a:xfrm>
            <a:off x="3276600" y="411265"/>
            <a:ext cx="4038600" cy="160403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Points to Take Away</a:t>
            </a:r>
            <a:endParaRPr lang="en-US" dirty="0"/>
          </a:p>
        </p:txBody>
      </p:sp>
      <p:sp>
        <p:nvSpPr>
          <p:cNvPr id="3" name="Content Placeholder 2"/>
          <p:cNvSpPr>
            <a:spLocks noGrp="1"/>
          </p:cNvSpPr>
          <p:nvPr>
            <p:ph idx="1"/>
          </p:nvPr>
        </p:nvSpPr>
        <p:spPr>
          <a:xfrm>
            <a:off x="457200" y="1706886"/>
            <a:ext cx="10058400" cy="4693914"/>
          </a:xfrm>
        </p:spPr>
        <p:txBody>
          <a:bodyPr>
            <a:normAutofit lnSpcReduction="10000"/>
          </a:bodyPr>
          <a:lstStyle/>
          <a:p>
            <a:r>
              <a:rPr lang="en-US" sz="2800" dirty="0" smtClean="0"/>
              <a:t>More high school students are taking more science courses but gender and race/ethnicity gaps still exist. </a:t>
            </a:r>
            <a:endParaRPr lang="en-US" sz="2800" dirty="0"/>
          </a:p>
          <a:p>
            <a:pPr marL="0" indent="0">
              <a:buNone/>
            </a:pPr>
            <a:endParaRPr lang="en-US" sz="2800" dirty="0" smtClean="0"/>
          </a:p>
          <a:p>
            <a:r>
              <a:rPr lang="en-US" sz="2800" dirty="0"/>
              <a:t>H</a:t>
            </a:r>
            <a:r>
              <a:rPr lang="en-US" sz="2800" dirty="0" smtClean="0"/>
              <a:t>igh school science course requirements and college admissions science requirements are not well aligned.  </a:t>
            </a:r>
            <a:endParaRPr lang="en-US" sz="2800" dirty="0"/>
          </a:p>
          <a:p>
            <a:endParaRPr lang="en-US" sz="2800" dirty="0" smtClean="0"/>
          </a:p>
          <a:p>
            <a:r>
              <a:rPr lang="en-US" sz="2800" dirty="0" smtClean="0"/>
              <a:t>There is still work to be done to ensure students are well prepared for STEM majors and to </a:t>
            </a:r>
            <a:r>
              <a:rPr lang="en-US" sz="2800" smtClean="0"/>
              <a:t>ensure that minority</a:t>
            </a:r>
            <a:r>
              <a:rPr lang="en-US" sz="2800" dirty="0" smtClean="0"/>
              <a:t>, low income and female students enter and remain in the STEM pipeline.   </a:t>
            </a:r>
          </a:p>
          <a:p>
            <a:pPr marL="0" indent="0">
              <a:buNone/>
            </a:pPr>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762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Points to Take Away</a:t>
            </a:r>
            <a:endParaRPr lang="en-US" dirty="0"/>
          </a:p>
        </p:txBody>
      </p:sp>
      <p:sp>
        <p:nvSpPr>
          <p:cNvPr id="3" name="Content Placeholder 2"/>
          <p:cNvSpPr>
            <a:spLocks noGrp="1"/>
          </p:cNvSpPr>
          <p:nvPr>
            <p:ph idx="1"/>
          </p:nvPr>
        </p:nvSpPr>
        <p:spPr/>
        <p:txBody>
          <a:bodyPr>
            <a:normAutofit/>
          </a:bodyPr>
          <a:lstStyle/>
          <a:p>
            <a:r>
              <a:rPr lang="en-US" sz="2600" dirty="0" smtClean="0"/>
              <a:t>The </a:t>
            </a:r>
            <a:r>
              <a:rPr lang="en-US" sz="2600" dirty="0"/>
              <a:t>ONET database points out the overlap between the knowledge and skill areas that are deemed important for career success and the content knowledge/skills/practices embedded in the NGSS. </a:t>
            </a:r>
            <a:endParaRPr lang="en-US" sz="2600" dirty="0" smtClean="0"/>
          </a:p>
          <a:p>
            <a:pPr marL="0" indent="0">
              <a:buNone/>
            </a:pPr>
            <a:endParaRPr lang="en-US" sz="1100" dirty="0"/>
          </a:p>
          <a:p>
            <a:r>
              <a:rPr lang="en-US" sz="2600" dirty="0"/>
              <a:t>The NGSS supports what research has made clear: Students need to engage in science and engineering practices as they learn content. The high-level thinking skills, communication </a:t>
            </a:r>
            <a:r>
              <a:rPr lang="en-US" sz="2600" dirty="0" smtClean="0"/>
              <a:t>skills, </a:t>
            </a:r>
            <a:r>
              <a:rPr lang="en-US" sz="2600" dirty="0"/>
              <a:t>and argumentation from evidence practices within the NGSS align well </a:t>
            </a:r>
            <a:r>
              <a:rPr lang="en-US" sz="2600" dirty="0" smtClean="0"/>
              <a:t>with the skills requirements </a:t>
            </a:r>
            <a:r>
              <a:rPr lang="en-US" sz="2600" dirty="0"/>
              <a:t>needed for bright outlook careers as defined by </a:t>
            </a:r>
            <a:r>
              <a:rPr lang="en-US" sz="2600" dirty="0" smtClean="0"/>
              <a:t>ONET.   </a:t>
            </a:r>
            <a:endParaRPr lang="en-US" sz="2600" dirty="0"/>
          </a:p>
          <a:p>
            <a:pPr>
              <a:buFont typeface="Wingdings" panose="05000000000000000000" pitchFamily="2" charset="2"/>
              <a:buChar char="Ø"/>
            </a:pP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806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Points to Take Away</a:t>
            </a:r>
            <a:endParaRPr lang="en-US" dirty="0"/>
          </a:p>
        </p:txBody>
      </p:sp>
      <p:sp>
        <p:nvSpPr>
          <p:cNvPr id="3" name="Content Placeholder 2"/>
          <p:cNvSpPr>
            <a:spLocks noGrp="1"/>
          </p:cNvSpPr>
          <p:nvPr>
            <p:ph idx="1"/>
          </p:nvPr>
        </p:nvSpPr>
        <p:spPr>
          <a:xfrm>
            <a:off x="457200" y="1706886"/>
            <a:ext cx="10058400" cy="4827694"/>
          </a:xfrm>
        </p:spPr>
        <p:txBody>
          <a:bodyPr>
            <a:normAutofit/>
          </a:bodyPr>
          <a:lstStyle/>
          <a:p>
            <a:endParaRPr lang="en-US" sz="2600" dirty="0" smtClean="0"/>
          </a:p>
          <a:p>
            <a:r>
              <a:rPr lang="en-US" sz="2600" dirty="0" smtClean="0"/>
              <a:t>Knowledge and skills in STEM-related areas is a valuable commodity in the bright outlook job market, even beyond just STEM careers.</a:t>
            </a:r>
          </a:p>
          <a:p>
            <a:pPr marL="0" indent="0">
              <a:buNone/>
            </a:pPr>
            <a:endParaRPr lang="en-US" sz="1100" dirty="0" smtClean="0"/>
          </a:p>
          <a:p>
            <a:r>
              <a:rPr lang="en-US" sz="2600" dirty="0" smtClean="0"/>
              <a:t>A rigorous science curriculum based on the NGSS can provide </a:t>
            </a:r>
            <a:r>
              <a:rPr lang="en-US" sz="2600" u="sng" dirty="0" smtClean="0"/>
              <a:t>all</a:t>
            </a:r>
            <a:r>
              <a:rPr lang="en-US" sz="2600" dirty="0" smtClean="0"/>
              <a:t> students with the kind of foundational knowledge and skills they need to pursue bright outlook careers in both STEM and non-STEM fields.    </a:t>
            </a:r>
            <a:endParaRPr lang="en-US" sz="2600" dirty="0"/>
          </a:p>
        </p:txBody>
      </p:sp>
    </p:spTree>
    <p:extLst>
      <p:ext uri="{BB962C8B-B14F-4D97-AF65-F5344CB8AC3E}">
        <p14:creationId xmlns:p14="http://schemas.microsoft.com/office/powerpoint/2010/main" val="20000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a:t>
            </a:r>
            <a:r>
              <a:rPr lang="en-US" dirty="0"/>
              <a:t>S</a:t>
            </a:r>
            <a:r>
              <a:rPr lang="en-US" dirty="0" smtClean="0"/>
              <a:t>cience </a:t>
            </a:r>
            <a:r>
              <a:rPr lang="en-US" dirty="0"/>
              <a:t>C</a:t>
            </a:r>
            <a:r>
              <a:rPr lang="en-US" dirty="0" smtClean="0"/>
              <a:t>ourse-taking</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a:graphicFrameLocks/>
          </p:cNvGraphicFramePr>
          <p:nvPr>
            <p:extLst>
              <p:ext uri="{D42A27DB-BD31-4B8C-83A1-F6EECF244321}">
                <p14:modId xmlns:p14="http://schemas.microsoft.com/office/powerpoint/2010/main" val="2045016862"/>
              </p:ext>
            </p:extLst>
          </p:nvPr>
        </p:nvGraphicFramePr>
        <p:xfrm>
          <a:off x="533400" y="1828800"/>
          <a:ext cx="10016613"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3769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STEM-related CTE Course Credits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555988238"/>
              </p:ext>
            </p:extLst>
          </p:nvPr>
        </p:nvGraphicFramePr>
        <p:xfrm>
          <a:off x="457200" y="1676399"/>
          <a:ext cx="10058400" cy="3443860"/>
        </p:xfrm>
        <a:graphic>
          <a:graphicData uri="http://schemas.openxmlformats.org/drawingml/2006/table">
            <a:tbl>
              <a:tblPr firstRow="1" firstCol="1" bandRow="1">
                <a:tableStyleId>{21E4AEA4-8DFA-4A89-87EB-49C32662AFE0}</a:tableStyleId>
              </a:tblPr>
              <a:tblGrid>
                <a:gridCol w="5029200"/>
                <a:gridCol w="1676400"/>
                <a:gridCol w="1676400"/>
                <a:gridCol w="1676400"/>
              </a:tblGrid>
              <a:tr h="491980">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2000</a:t>
                      </a:r>
                      <a:endParaRPr lang="en-US" sz="18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2005</a:t>
                      </a:r>
                      <a:endParaRPr lang="en-US" sz="18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2009</a:t>
                      </a:r>
                      <a:endParaRPr lang="en-US" sz="1800" b="1" dirty="0">
                        <a:effectLst/>
                        <a:latin typeface="Calibri"/>
                        <a:ea typeface="Times New Roman"/>
                        <a:cs typeface="Times New Roman"/>
                      </a:endParaRPr>
                    </a:p>
                  </a:txBody>
                  <a:tcPr marL="68580" marR="68580" marT="0" marB="0" anchor="b"/>
                </a:tc>
              </a:tr>
              <a:tr h="491980">
                <a:tc>
                  <a:txBody>
                    <a:bodyPr/>
                    <a:lstStyle/>
                    <a:p>
                      <a:pPr marL="0" marR="0">
                        <a:lnSpc>
                          <a:spcPct val="115000"/>
                        </a:lnSpc>
                        <a:spcBef>
                          <a:spcPts val="0"/>
                        </a:spcBef>
                        <a:spcAft>
                          <a:spcPts val="0"/>
                        </a:spcAft>
                      </a:pPr>
                      <a:r>
                        <a:rPr lang="en-US" sz="1800" dirty="0">
                          <a:effectLst/>
                        </a:rPr>
                        <a:t>Agriculture</a:t>
                      </a:r>
                      <a:endParaRPr lang="en-US" sz="18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12</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12</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11</a:t>
                      </a:r>
                      <a:endParaRPr lang="en-US" sz="1800" dirty="0">
                        <a:effectLst/>
                        <a:latin typeface="Calibri"/>
                        <a:ea typeface="Times New Roman"/>
                        <a:cs typeface="Times New Roman"/>
                      </a:endParaRPr>
                    </a:p>
                  </a:txBody>
                  <a:tcPr marL="68580" marR="68580" marT="0" marB="0" anchor="b"/>
                </a:tc>
              </a:tr>
              <a:tr h="491980">
                <a:tc>
                  <a:txBody>
                    <a:bodyPr/>
                    <a:lstStyle/>
                    <a:p>
                      <a:pPr marL="0" marR="0">
                        <a:lnSpc>
                          <a:spcPct val="115000"/>
                        </a:lnSpc>
                        <a:spcBef>
                          <a:spcPts val="0"/>
                        </a:spcBef>
                        <a:spcAft>
                          <a:spcPts val="0"/>
                        </a:spcAft>
                      </a:pPr>
                      <a:r>
                        <a:rPr lang="en-US" sz="1800" dirty="0">
                          <a:effectLst/>
                        </a:rPr>
                        <a:t>Computer &amp; </a:t>
                      </a:r>
                      <a:r>
                        <a:rPr lang="en-US" sz="1800" dirty="0" smtClean="0">
                          <a:effectLst/>
                        </a:rPr>
                        <a:t>information </a:t>
                      </a:r>
                      <a:r>
                        <a:rPr lang="en-US" sz="1800" dirty="0">
                          <a:effectLst/>
                        </a:rPr>
                        <a:t>science</a:t>
                      </a:r>
                      <a:endParaRPr lang="en-US" sz="18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24</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20</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21</a:t>
                      </a:r>
                      <a:endParaRPr lang="en-US" sz="1800" dirty="0">
                        <a:effectLst/>
                        <a:latin typeface="Calibri"/>
                        <a:ea typeface="Times New Roman"/>
                        <a:cs typeface="Times New Roman"/>
                      </a:endParaRPr>
                    </a:p>
                  </a:txBody>
                  <a:tcPr marL="68580" marR="68580" marT="0" marB="0" anchor="b"/>
                </a:tc>
              </a:tr>
              <a:tr h="491980">
                <a:tc>
                  <a:txBody>
                    <a:bodyPr/>
                    <a:lstStyle/>
                    <a:p>
                      <a:pPr marL="0" marR="0">
                        <a:lnSpc>
                          <a:spcPct val="115000"/>
                        </a:lnSpc>
                        <a:spcBef>
                          <a:spcPts val="0"/>
                        </a:spcBef>
                        <a:spcAft>
                          <a:spcPts val="0"/>
                        </a:spcAft>
                      </a:pPr>
                      <a:r>
                        <a:rPr lang="en-US" sz="1800" dirty="0">
                          <a:effectLst/>
                        </a:rPr>
                        <a:t>Engineering technologies</a:t>
                      </a:r>
                      <a:endParaRPr lang="en-US" sz="18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14</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12</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11</a:t>
                      </a:r>
                      <a:endParaRPr lang="en-US" sz="1800" dirty="0">
                        <a:effectLst/>
                        <a:latin typeface="Calibri"/>
                        <a:ea typeface="Times New Roman"/>
                        <a:cs typeface="Times New Roman"/>
                      </a:endParaRPr>
                    </a:p>
                  </a:txBody>
                  <a:tcPr marL="68580" marR="68580" marT="0" marB="0" anchor="b"/>
                </a:tc>
              </a:tr>
              <a:tr h="491980">
                <a:tc>
                  <a:txBody>
                    <a:bodyPr/>
                    <a:lstStyle/>
                    <a:p>
                      <a:pPr marL="0" marR="0">
                        <a:lnSpc>
                          <a:spcPct val="115000"/>
                        </a:lnSpc>
                        <a:spcBef>
                          <a:spcPts val="0"/>
                        </a:spcBef>
                        <a:spcAft>
                          <a:spcPts val="0"/>
                        </a:spcAft>
                      </a:pPr>
                      <a:r>
                        <a:rPr lang="en-US" sz="1800" dirty="0">
                          <a:effectLst/>
                        </a:rPr>
                        <a:t>Health sciences</a:t>
                      </a:r>
                      <a:endParaRPr lang="en-US" sz="18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11</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10</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10</a:t>
                      </a:r>
                      <a:endParaRPr lang="en-US" sz="1800" dirty="0">
                        <a:effectLst/>
                        <a:latin typeface="Calibri"/>
                        <a:ea typeface="Times New Roman"/>
                        <a:cs typeface="Times New Roman"/>
                      </a:endParaRPr>
                    </a:p>
                  </a:txBody>
                  <a:tcPr marL="68580" marR="68580" marT="0" marB="0" anchor="b"/>
                </a:tc>
              </a:tr>
              <a:tr h="491980">
                <a:tc>
                  <a:txBody>
                    <a:bodyPr/>
                    <a:lstStyle/>
                    <a:p>
                      <a:pPr marL="0" marR="0">
                        <a:lnSpc>
                          <a:spcPct val="115000"/>
                        </a:lnSpc>
                        <a:spcBef>
                          <a:spcPts val="0"/>
                        </a:spcBef>
                        <a:spcAft>
                          <a:spcPts val="0"/>
                        </a:spcAft>
                      </a:pPr>
                      <a:r>
                        <a:rPr lang="en-US" sz="1800" dirty="0">
                          <a:effectLst/>
                        </a:rPr>
                        <a:t>Manufacturing</a:t>
                      </a:r>
                      <a:endParaRPr lang="en-US" sz="18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16</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16</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13</a:t>
                      </a:r>
                      <a:endParaRPr lang="en-US" sz="1800" dirty="0">
                        <a:effectLst/>
                        <a:latin typeface="Calibri"/>
                        <a:ea typeface="Times New Roman"/>
                        <a:cs typeface="Times New Roman"/>
                      </a:endParaRPr>
                    </a:p>
                  </a:txBody>
                  <a:tcPr marL="68580" marR="68580" marT="0" marB="0" anchor="b"/>
                </a:tc>
              </a:tr>
              <a:tr h="491980">
                <a:tc>
                  <a:txBody>
                    <a:bodyPr/>
                    <a:lstStyle/>
                    <a:p>
                      <a:pPr marL="0" marR="0">
                        <a:lnSpc>
                          <a:spcPct val="115000"/>
                        </a:lnSpc>
                        <a:spcBef>
                          <a:spcPts val="0"/>
                        </a:spcBef>
                        <a:spcAft>
                          <a:spcPts val="0"/>
                        </a:spcAft>
                      </a:pPr>
                      <a:r>
                        <a:rPr lang="en-US" sz="1800" dirty="0">
                          <a:effectLst/>
                        </a:rPr>
                        <a:t>Repair &amp; transportation</a:t>
                      </a:r>
                      <a:endParaRPr lang="en-US" sz="18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9</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9</a:t>
                      </a:r>
                      <a:endParaRPr lang="en-US" sz="18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8</a:t>
                      </a:r>
                      <a:endParaRPr lang="en-US" sz="1800" dirty="0">
                        <a:effectLst/>
                        <a:latin typeface="Calibri"/>
                        <a:ea typeface="Times New Roman"/>
                        <a:cs typeface="Times New Roman"/>
                      </a:endParaRPr>
                    </a:p>
                  </a:txBody>
                  <a:tcPr marL="68580" marR="68580" marT="0" marB="0" anchor="b"/>
                </a:tc>
              </a:tr>
            </a:tbl>
          </a:graphicData>
        </a:graphic>
      </p:graphicFrame>
      <p:sp>
        <p:nvSpPr>
          <p:cNvPr id="6" name="TextBox 5"/>
          <p:cNvSpPr txBox="1"/>
          <p:nvPr/>
        </p:nvSpPr>
        <p:spPr>
          <a:xfrm>
            <a:off x="457200" y="5120260"/>
            <a:ext cx="10058400" cy="1292662"/>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latin typeface="Helvetica" panose="020B0604020202020204" pitchFamily="34" charset="0"/>
                <a:cs typeface="Helvetica" panose="020B0604020202020204" pitchFamily="34" charset="0"/>
              </a:rPr>
              <a:t>The </a:t>
            </a:r>
            <a:r>
              <a:rPr lang="en-US" sz="2600" dirty="0">
                <a:latin typeface="Helvetica" panose="020B0604020202020204" pitchFamily="34" charset="0"/>
                <a:cs typeface="Helvetica" panose="020B0604020202020204" pitchFamily="34" charset="0"/>
              </a:rPr>
              <a:t>percentage of high school graduates taking STEM-related career and technical education courses in high school has remained steady or </a:t>
            </a:r>
            <a:r>
              <a:rPr lang="en-US" sz="2600" dirty="0" smtClean="0">
                <a:latin typeface="Helvetica" panose="020B0604020202020204" pitchFamily="34" charset="0"/>
                <a:cs typeface="Helvetica" panose="020B0604020202020204" pitchFamily="34" charset="0"/>
              </a:rPr>
              <a:t>decreased. </a:t>
            </a:r>
            <a:endParaRPr lang="en-US" sz="2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26223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IB, and Other Honors Courses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5105400"/>
            <a:ext cx="10058400" cy="1292662"/>
          </a:xfrm>
          <a:prstGeom prst="rect">
            <a:avLst/>
          </a:prstGeom>
          <a:noFill/>
        </p:spPr>
        <p:txBody>
          <a:bodyPr wrap="square" rtlCol="0">
            <a:spAutoFit/>
          </a:bodyPr>
          <a:lstStyle/>
          <a:p>
            <a:pPr marL="457200" lvl="0" indent="-457200">
              <a:buFont typeface="Arial" panose="020B0604020202020204" pitchFamily="34" charset="0"/>
              <a:buChar char="•"/>
            </a:pPr>
            <a:r>
              <a:rPr lang="en-US" sz="2600" dirty="0">
                <a:latin typeface="Helvetica" panose="020B0604020202020204" pitchFamily="34" charset="0"/>
                <a:cs typeface="Helvetica" panose="020B0604020202020204" pitchFamily="34" charset="0"/>
              </a:rPr>
              <a:t>The percentages of students taking Advanced Placement, International Baccalaureate, or other honors science courses have </a:t>
            </a:r>
            <a:r>
              <a:rPr lang="en-US" sz="2600" dirty="0" smtClean="0">
                <a:latin typeface="Helvetica" panose="020B0604020202020204" pitchFamily="34" charset="0"/>
                <a:cs typeface="Helvetica" panose="020B0604020202020204" pitchFamily="34" charset="0"/>
              </a:rPr>
              <a:t>risen, </a:t>
            </a:r>
            <a:r>
              <a:rPr lang="en-US" sz="2600" dirty="0">
                <a:latin typeface="Helvetica" panose="020B0604020202020204" pitchFamily="34" charset="0"/>
                <a:cs typeface="Helvetica" panose="020B0604020202020204" pitchFamily="34" charset="0"/>
              </a:rPr>
              <a:t>especially in biology</a:t>
            </a:r>
            <a:r>
              <a:rPr lang="en-US" sz="2600" dirty="0" smtClean="0">
                <a:latin typeface="Helvetica" panose="020B0604020202020204" pitchFamily="34" charset="0"/>
                <a:cs typeface="Helvetica" panose="020B0604020202020204" pitchFamily="34" charset="0"/>
              </a:rPr>
              <a:t>.</a:t>
            </a:r>
            <a:endParaRPr lang="en-US" sz="2600" dirty="0">
              <a:latin typeface="Helvetica" panose="020B0604020202020204" pitchFamily="34" charset="0"/>
              <a:cs typeface="Helvetica"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58755766"/>
              </p:ext>
            </p:extLst>
          </p:nvPr>
        </p:nvGraphicFramePr>
        <p:xfrm>
          <a:off x="549274" y="1524000"/>
          <a:ext cx="9966325"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9045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Science Course-</a:t>
            </a:r>
            <a:r>
              <a:rPr lang="en-US" sz="3400" dirty="0"/>
              <a:t>t</a:t>
            </a:r>
            <a:r>
              <a:rPr lang="en-US" sz="3400" dirty="0" smtClean="0"/>
              <a:t>aking by Race/Ethnicity</a:t>
            </a:r>
            <a:endParaRPr lang="en-US" sz="3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870087312"/>
              </p:ext>
            </p:extLst>
          </p:nvPr>
        </p:nvGraphicFramePr>
        <p:xfrm>
          <a:off x="437536" y="1676402"/>
          <a:ext cx="10058399" cy="3809998"/>
        </p:xfrm>
        <a:graphic>
          <a:graphicData uri="http://schemas.openxmlformats.org/drawingml/2006/table">
            <a:tbl>
              <a:tblPr firstRow="1" firstCol="1" bandRow="1">
                <a:tableStyleId>{21E4AEA4-8DFA-4A89-87EB-49C32662AFE0}</a:tableStyleId>
              </a:tblPr>
              <a:tblGrid>
                <a:gridCol w="1297595"/>
                <a:gridCol w="730067"/>
                <a:gridCol w="730067"/>
                <a:gridCol w="730067"/>
                <a:gridCol w="730067"/>
                <a:gridCol w="730067"/>
                <a:gridCol w="730067"/>
                <a:gridCol w="730067"/>
                <a:gridCol w="730067"/>
                <a:gridCol w="730067"/>
                <a:gridCol w="730067"/>
                <a:gridCol w="730067"/>
                <a:gridCol w="730067"/>
              </a:tblGrid>
              <a:tr h="313929">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tc>
                <a:tc gridSpan="4">
                  <a:txBody>
                    <a:bodyPr/>
                    <a:lstStyle/>
                    <a:p>
                      <a:pPr marL="0" marR="0" algn="ctr">
                        <a:lnSpc>
                          <a:spcPct val="115000"/>
                        </a:lnSpc>
                        <a:spcBef>
                          <a:spcPts val="0"/>
                        </a:spcBef>
                        <a:spcAft>
                          <a:spcPts val="0"/>
                        </a:spcAft>
                      </a:pPr>
                      <a:r>
                        <a:rPr lang="en-US" sz="1400" dirty="0">
                          <a:effectLst/>
                        </a:rPr>
                        <a:t>1990</a:t>
                      </a:r>
                      <a:endParaRPr lang="en-US" sz="1400" b="1" dirty="0">
                        <a:effectLst/>
                        <a:latin typeface="Calibri"/>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dirty="0">
                          <a:effectLst/>
                        </a:rPr>
                        <a:t>2000</a:t>
                      </a:r>
                      <a:endParaRPr lang="en-US" sz="1400" b="1" dirty="0">
                        <a:effectLst/>
                        <a:latin typeface="Calibri"/>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400" dirty="0">
                          <a:effectLst/>
                        </a:rPr>
                        <a:t>2009</a:t>
                      </a:r>
                      <a:endParaRPr lang="en-US" sz="1400" b="1"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13929">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White</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Black</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Hisp</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Asian</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White</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Black</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Hisp</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Asian</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White</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Black</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Hisp</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Asian</a:t>
                      </a:r>
                      <a:endParaRPr lang="en-US" sz="1400" dirty="0">
                        <a:effectLst/>
                        <a:latin typeface="Calibri"/>
                        <a:ea typeface="Times New Roman"/>
                        <a:cs typeface="Times New Roman"/>
                      </a:endParaRPr>
                    </a:p>
                  </a:txBody>
                  <a:tcPr marL="68580" marR="68580" marT="0" marB="0"/>
                </a:tc>
              </a:tr>
              <a:tr h="636428">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Biology</a:t>
                      </a:r>
                      <a:endParaRPr lang="en-US" sz="1400" b="1"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92</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91</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92</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92</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88</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88</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96</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96</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96</a:t>
                      </a:r>
                      <a:endParaRPr lang="en-US" sz="1400" dirty="0">
                        <a:effectLst/>
                        <a:latin typeface="Calibri"/>
                        <a:ea typeface="Times New Roman"/>
                        <a:cs typeface="Times New Roman"/>
                      </a:endParaRPr>
                    </a:p>
                  </a:txBody>
                  <a:tcPr marL="68580" marR="68580" marT="0" marB="0" anchor="b"/>
                </a:tc>
              </a:tr>
              <a:tr h="636428">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Chemistry</a:t>
                      </a:r>
                      <a:endParaRPr lang="en-US" sz="1400" b="1"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52</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40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38</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64</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63</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52</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75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72</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66</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85</a:t>
                      </a:r>
                      <a:endParaRPr lang="en-US" sz="1400" dirty="0">
                        <a:effectLst/>
                        <a:latin typeface="Calibri"/>
                        <a:ea typeface="Times New Roman"/>
                        <a:cs typeface="Times New Roman"/>
                      </a:endParaRPr>
                    </a:p>
                  </a:txBody>
                  <a:tcPr marL="68580" marR="68580" marT="0" marB="0" anchor="b"/>
                </a:tc>
              </a:tr>
              <a:tr h="636428">
                <a:tc>
                  <a:txBody>
                    <a:bodyPr/>
                    <a:lstStyle/>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Physics</a:t>
                      </a:r>
                      <a:endParaRPr lang="en-US" sz="1400" b="1"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23</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15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13</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38</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32</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25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23</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54</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38</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27</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29</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61</a:t>
                      </a:r>
                      <a:endParaRPr lang="en-US" sz="1400" dirty="0">
                        <a:effectLst/>
                        <a:latin typeface="Calibri"/>
                        <a:ea typeface="Times New Roman"/>
                        <a:cs typeface="Times New Roman"/>
                      </a:endParaRPr>
                    </a:p>
                  </a:txBody>
                  <a:tcPr marL="68580" marR="68580" marT="0" marB="0" anchor="b"/>
                </a:tc>
              </a:tr>
              <a:tr h="636428">
                <a:tc>
                  <a:txBody>
                    <a:bodyPr/>
                    <a:lstStyle/>
                    <a:p>
                      <a:pPr marL="0" marR="0">
                        <a:lnSpc>
                          <a:spcPct val="115000"/>
                        </a:lnSpc>
                        <a:spcBef>
                          <a:spcPts val="0"/>
                        </a:spcBef>
                        <a:spcAft>
                          <a:spcPts val="0"/>
                        </a:spcAft>
                      </a:pPr>
                      <a:r>
                        <a:rPr lang="en-US" sz="1400" dirty="0">
                          <a:effectLst/>
                        </a:rPr>
                        <a:t>Biology &amp; </a:t>
                      </a:r>
                      <a:r>
                        <a:rPr lang="en-US" sz="1400" dirty="0" smtClean="0">
                          <a:effectLst/>
                        </a:rPr>
                        <a:t>chemistry</a:t>
                      </a:r>
                      <a:endParaRPr lang="en-US" sz="1400" b="1"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50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40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36</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58</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50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71</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69</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64</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64</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83</a:t>
                      </a:r>
                      <a:endParaRPr lang="en-US" sz="1400" dirty="0">
                        <a:effectLst/>
                        <a:latin typeface="Calibri"/>
                        <a:ea typeface="Times New Roman"/>
                        <a:cs typeface="Times New Roman"/>
                      </a:endParaRPr>
                    </a:p>
                  </a:txBody>
                  <a:tcPr marL="68580" marR="68580" marT="0" marB="0" anchor="b"/>
                </a:tc>
              </a:tr>
              <a:tr h="636428">
                <a:tc>
                  <a:txBody>
                    <a:bodyPr/>
                    <a:lstStyle/>
                    <a:p>
                      <a:pPr marL="0" marR="0">
                        <a:lnSpc>
                          <a:spcPct val="115000"/>
                        </a:lnSpc>
                        <a:spcBef>
                          <a:spcPts val="0"/>
                        </a:spcBef>
                        <a:spcAft>
                          <a:spcPts val="0"/>
                        </a:spcAft>
                      </a:pPr>
                      <a:r>
                        <a:rPr lang="en-US" sz="1400" dirty="0">
                          <a:effectLst/>
                        </a:rPr>
                        <a:t>Bio, </a:t>
                      </a:r>
                      <a:r>
                        <a:rPr lang="en-US" sz="1400" dirty="0" smtClean="0">
                          <a:effectLst/>
                        </a:rPr>
                        <a:t>chem</a:t>
                      </a:r>
                      <a:endParaRPr lang="en-US" sz="1400" dirty="0">
                        <a:effectLst/>
                      </a:endParaRPr>
                    </a:p>
                    <a:p>
                      <a:pPr marL="0" marR="0">
                        <a:lnSpc>
                          <a:spcPct val="115000"/>
                        </a:lnSpc>
                        <a:spcBef>
                          <a:spcPts val="0"/>
                        </a:spcBef>
                        <a:spcAft>
                          <a:spcPts val="0"/>
                        </a:spcAft>
                      </a:pPr>
                      <a:r>
                        <a:rPr lang="en-US" sz="1400" dirty="0">
                          <a:effectLst/>
                        </a:rPr>
                        <a:t>&amp; </a:t>
                      </a:r>
                      <a:r>
                        <a:rPr lang="en-US" sz="1400" dirty="0" smtClean="0">
                          <a:effectLst/>
                        </a:rPr>
                        <a:t>physics</a:t>
                      </a:r>
                      <a:endParaRPr lang="en-US" sz="1400" b="1"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12</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10</a:t>
                      </a:r>
                      <a:endParaRPr lang="en-US" sz="14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33</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26</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20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18</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47</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31</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22</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23</a:t>
                      </a:r>
                      <a:endParaRPr lang="en-US" sz="14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54</a:t>
                      </a:r>
                      <a:endParaRPr lang="en-US" sz="1400" dirty="0">
                        <a:effectLst/>
                        <a:latin typeface="Calibri"/>
                        <a:ea typeface="Times New Roman"/>
                        <a:cs typeface="Times New Roman"/>
                      </a:endParaRPr>
                    </a:p>
                  </a:txBody>
                  <a:tcPr marL="68580" marR="68580" marT="0" marB="0" anchor="b"/>
                </a:tc>
              </a:tr>
            </a:tbl>
          </a:graphicData>
        </a:graphic>
      </p:graphicFrame>
      <p:sp>
        <p:nvSpPr>
          <p:cNvPr id="5" name="TextBox 4"/>
          <p:cNvSpPr txBox="1"/>
          <p:nvPr/>
        </p:nvSpPr>
        <p:spPr>
          <a:xfrm>
            <a:off x="457200" y="5486400"/>
            <a:ext cx="10058400" cy="892552"/>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latin typeface="Helvetica" panose="020B0604020202020204" pitchFamily="34" charset="0"/>
                <a:cs typeface="Helvetica" panose="020B0604020202020204" pitchFamily="34" charset="0"/>
              </a:rPr>
              <a:t>The percentage of white, black, Latino, and Asian students taking science courses increased.</a:t>
            </a:r>
            <a:endParaRPr lang="en-US" sz="2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08037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Gaps in Science Course-taking </a:t>
            </a:r>
            <a:br>
              <a:rPr lang="en-US" sz="3400" dirty="0" smtClean="0"/>
            </a:br>
            <a:r>
              <a:rPr lang="en-US" sz="3400" dirty="0" smtClean="0"/>
              <a:t>by Race/Ethnicity </a:t>
            </a:r>
            <a:endParaRPr lang="en-US" sz="3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1708539715"/>
              </p:ext>
            </p:extLst>
          </p:nvPr>
        </p:nvGraphicFramePr>
        <p:xfrm>
          <a:off x="457200" y="1600200"/>
          <a:ext cx="10058400" cy="3505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57200" y="5105400"/>
            <a:ext cx="10058400" cy="1292662"/>
          </a:xfrm>
          <a:prstGeom prst="rect">
            <a:avLst/>
          </a:prstGeom>
          <a:noFill/>
        </p:spPr>
        <p:txBody>
          <a:bodyPr wrap="square" rtlCol="0">
            <a:spAutoFit/>
          </a:bodyPr>
          <a:lstStyle/>
          <a:p>
            <a:pPr marL="342900" lvl="0" indent="-342900">
              <a:buFont typeface="Arial" panose="020B0604020202020204" pitchFamily="34" charset="0"/>
              <a:buChar char="•"/>
            </a:pPr>
            <a:r>
              <a:rPr lang="en-US" sz="2600" dirty="0" smtClean="0">
                <a:latin typeface="Helvetica" panose="020B0604020202020204" pitchFamily="34" charset="0"/>
                <a:cs typeface="Helvetica" panose="020B0604020202020204" pitchFamily="34" charset="0"/>
              </a:rPr>
              <a:t>There </a:t>
            </a:r>
            <a:r>
              <a:rPr lang="en-US" sz="2600" dirty="0">
                <a:latin typeface="Helvetica" panose="020B0604020202020204" pitchFamily="34" charset="0"/>
                <a:cs typeface="Helvetica" panose="020B0604020202020204" pitchFamily="34" charset="0"/>
              </a:rPr>
              <a:t>are significant gaps </a:t>
            </a:r>
            <a:r>
              <a:rPr lang="en-US" sz="2600" dirty="0" smtClean="0">
                <a:latin typeface="Helvetica" panose="020B0604020202020204" pitchFamily="34" charset="0"/>
                <a:cs typeface="Helvetica" panose="020B0604020202020204" pitchFamily="34" charset="0"/>
              </a:rPr>
              <a:t>among racial/ethnic subgroups of students taking a science curriculum consisting of biology, chemistry, and physics. </a:t>
            </a:r>
            <a:endParaRPr lang="en-US" sz="2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71949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Course-taking by Gender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4103" y="6553200"/>
            <a:ext cx="12192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597203545"/>
              </p:ext>
            </p:extLst>
          </p:nvPr>
        </p:nvGraphicFramePr>
        <p:xfrm>
          <a:off x="457201" y="1600203"/>
          <a:ext cx="10058398" cy="3520440"/>
        </p:xfrm>
        <a:graphic>
          <a:graphicData uri="http://schemas.openxmlformats.org/drawingml/2006/table">
            <a:tbl>
              <a:tblPr firstRow="1" firstCol="1" bandRow="1">
                <a:tableStyleId>{21E4AEA4-8DFA-4A89-87EB-49C32662AFE0}</a:tableStyleId>
              </a:tblPr>
              <a:tblGrid>
                <a:gridCol w="3663658"/>
                <a:gridCol w="1065790"/>
                <a:gridCol w="1065790"/>
                <a:gridCol w="1065790"/>
                <a:gridCol w="1065790"/>
                <a:gridCol w="1065790"/>
                <a:gridCol w="1065790"/>
              </a:tblGrid>
              <a:tr h="502920">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nchor="b"/>
                </a:tc>
                <a:tc gridSpan="2">
                  <a:txBody>
                    <a:bodyPr/>
                    <a:lstStyle/>
                    <a:p>
                      <a:pPr marL="0" marR="0" algn="ctr">
                        <a:lnSpc>
                          <a:spcPct val="115000"/>
                        </a:lnSpc>
                        <a:spcBef>
                          <a:spcPts val="0"/>
                        </a:spcBef>
                        <a:spcAft>
                          <a:spcPts val="0"/>
                        </a:spcAft>
                      </a:pPr>
                      <a:r>
                        <a:rPr lang="en-US" sz="1400" dirty="0">
                          <a:effectLst/>
                        </a:rPr>
                        <a:t>1990</a:t>
                      </a:r>
                      <a:endParaRPr lang="en-US" sz="1400" dirty="0">
                        <a:effectLst/>
                        <a:latin typeface="Calibri"/>
                        <a:ea typeface="Times New Roman"/>
                        <a:cs typeface="Times New Roman"/>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a:effectLst/>
                        </a:rPr>
                        <a:t>2000</a:t>
                      </a:r>
                      <a:endParaRPr lang="en-US" sz="1400" dirty="0">
                        <a:effectLst/>
                        <a:latin typeface="Calibri"/>
                        <a:ea typeface="Times New Roman"/>
                        <a:cs typeface="Times New Roman"/>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a:effectLst/>
                        </a:rPr>
                        <a:t>2009</a:t>
                      </a:r>
                      <a:endParaRPr lang="en-US" sz="1400" dirty="0">
                        <a:effectLst/>
                        <a:latin typeface="Calibri"/>
                        <a:ea typeface="Times New Roman"/>
                        <a:cs typeface="Times New Roman"/>
                      </a:endParaRPr>
                    </a:p>
                  </a:txBody>
                  <a:tcPr marL="68580" marR="68580" marT="0" marB="0" anchor="b"/>
                </a:tc>
                <a:tc hMerge="1">
                  <a:txBody>
                    <a:bodyPr/>
                    <a:lstStyle/>
                    <a:p>
                      <a:endParaRPr lang="en-US"/>
                    </a:p>
                  </a:txBody>
                  <a:tcPr/>
                </a:tc>
              </a:tr>
              <a:tr h="502920">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Male</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Female</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Male</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Female</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Male</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Female</a:t>
                      </a:r>
                      <a:endParaRPr lang="en-US" sz="1400" dirty="0">
                        <a:effectLst/>
                        <a:latin typeface="Calibri"/>
                        <a:ea typeface="Times New Roman"/>
                        <a:cs typeface="Times New Roman"/>
                      </a:endParaRPr>
                    </a:p>
                  </a:txBody>
                  <a:tcPr marL="68580" marR="68580" marT="0" marB="0" anchor="b"/>
                </a:tc>
              </a:tr>
              <a:tr h="502920">
                <a:tc>
                  <a:txBody>
                    <a:bodyPr/>
                    <a:lstStyle/>
                    <a:p>
                      <a:pPr marL="0" marR="0">
                        <a:lnSpc>
                          <a:spcPct val="115000"/>
                        </a:lnSpc>
                        <a:spcBef>
                          <a:spcPts val="0"/>
                        </a:spcBef>
                        <a:spcAft>
                          <a:spcPts val="0"/>
                        </a:spcAft>
                      </a:pPr>
                      <a:r>
                        <a:rPr lang="en-US" sz="1400" dirty="0">
                          <a:effectLst/>
                        </a:rPr>
                        <a:t>Biology</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90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92</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89</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93</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96</a:t>
                      </a:r>
                      <a:endParaRPr lang="en-US" sz="1400" dirty="0">
                        <a:effectLst/>
                        <a:latin typeface="Calibri"/>
                        <a:ea typeface="Times New Roman"/>
                        <a:cs typeface="Times New Roman"/>
                      </a:endParaRPr>
                    </a:p>
                  </a:txBody>
                  <a:tcPr marL="68580" marR="68580" marT="0" marB="0" anchor="b"/>
                </a:tc>
              </a:tr>
              <a:tr h="502920">
                <a:tc>
                  <a:txBody>
                    <a:bodyPr/>
                    <a:lstStyle/>
                    <a:p>
                      <a:pPr marL="0" marR="0">
                        <a:lnSpc>
                          <a:spcPct val="115000"/>
                        </a:lnSpc>
                        <a:spcBef>
                          <a:spcPts val="0"/>
                        </a:spcBef>
                        <a:spcAft>
                          <a:spcPts val="0"/>
                        </a:spcAft>
                      </a:pPr>
                      <a:r>
                        <a:rPr lang="en-US" sz="1400" dirty="0">
                          <a:effectLst/>
                        </a:rPr>
                        <a:t>Chemistry</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48</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50</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58</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67</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73</a:t>
                      </a:r>
                      <a:endParaRPr lang="en-US" sz="1400" dirty="0">
                        <a:effectLst/>
                        <a:latin typeface="Calibri"/>
                        <a:ea typeface="Times New Roman"/>
                        <a:cs typeface="Times New Roman"/>
                      </a:endParaRPr>
                    </a:p>
                  </a:txBody>
                  <a:tcPr marL="68580" marR="68580" marT="0" marB="0" anchor="b"/>
                </a:tc>
              </a:tr>
              <a:tr h="502920">
                <a:tc>
                  <a:txBody>
                    <a:bodyPr/>
                    <a:lstStyle/>
                    <a:p>
                      <a:pPr marL="0" marR="0">
                        <a:lnSpc>
                          <a:spcPct val="115000"/>
                        </a:lnSpc>
                        <a:spcBef>
                          <a:spcPts val="0"/>
                        </a:spcBef>
                        <a:spcAft>
                          <a:spcPts val="0"/>
                        </a:spcAft>
                      </a:pPr>
                      <a:r>
                        <a:rPr lang="en-US" sz="1400" dirty="0">
                          <a:effectLst/>
                        </a:rPr>
                        <a:t>Physics</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25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18</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34</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29</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39</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33</a:t>
                      </a:r>
                      <a:endParaRPr lang="en-US" sz="1400" dirty="0">
                        <a:effectLst/>
                        <a:latin typeface="Calibri"/>
                        <a:ea typeface="Times New Roman"/>
                        <a:cs typeface="Times New Roman"/>
                      </a:endParaRPr>
                    </a:p>
                  </a:txBody>
                  <a:tcPr marL="68580" marR="68580" marT="0" marB="0" anchor="b"/>
                </a:tc>
              </a:tr>
              <a:tr h="502920">
                <a:tc>
                  <a:txBody>
                    <a:bodyPr/>
                    <a:lstStyle/>
                    <a:p>
                      <a:pPr marL="0" marR="0">
                        <a:lnSpc>
                          <a:spcPct val="115000"/>
                        </a:lnSpc>
                        <a:spcBef>
                          <a:spcPts val="0"/>
                        </a:spcBef>
                        <a:spcAft>
                          <a:spcPts val="0"/>
                        </a:spcAft>
                      </a:pPr>
                      <a:r>
                        <a:rPr lang="en-US" sz="1400" dirty="0">
                          <a:effectLst/>
                        </a:rPr>
                        <a:t>Bio &amp; </a:t>
                      </a:r>
                      <a:r>
                        <a:rPr lang="en-US" sz="1400" dirty="0" smtClean="0">
                          <a:effectLst/>
                        </a:rPr>
                        <a:t>chemistry</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47</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49</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54</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64</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65</a:t>
                      </a:r>
                      <a:endParaRPr lang="en-US" sz="1400"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400" dirty="0">
                          <a:effectLst/>
                        </a:rPr>
                        <a:t>71</a:t>
                      </a:r>
                      <a:endParaRPr lang="en-US" sz="1400" dirty="0">
                        <a:effectLst/>
                        <a:latin typeface="Calibri"/>
                        <a:ea typeface="Times New Roman"/>
                        <a:cs typeface="Times New Roman"/>
                      </a:endParaRPr>
                    </a:p>
                  </a:txBody>
                  <a:tcPr marL="68580" marR="68580" marT="0" marB="0" anchor="b"/>
                </a:tc>
              </a:tr>
              <a:tr h="502920">
                <a:tc>
                  <a:txBody>
                    <a:bodyPr/>
                    <a:lstStyle/>
                    <a:p>
                      <a:pPr marL="0" marR="0">
                        <a:lnSpc>
                          <a:spcPct val="115000"/>
                        </a:lnSpc>
                        <a:spcBef>
                          <a:spcPts val="0"/>
                        </a:spcBef>
                        <a:spcAft>
                          <a:spcPts val="0"/>
                        </a:spcAft>
                      </a:pPr>
                      <a:r>
                        <a:rPr lang="en-US" sz="1400" dirty="0">
                          <a:effectLst/>
                        </a:rPr>
                        <a:t>Bio, </a:t>
                      </a:r>
                      <a:r>
                        <a:rPr lang="en-US" sz="1400" dirty="0" smtClean="0">
                          <a:effectLst/>
                        </a:rPr>
                        <a:t>chemistry </a:t>
                      </a:r>
                      <a:r>
                        <a:rPr lang="en-US" sz="1400" dirty="0">
                          <a:effectLst/>
                        </a:rPr>
                        <a:t>&amp; </a:t>
                      </a:r>
                      <a:r>
                        <a:rPr lang="en-US" sz="1400" dirty="0" smtClean="0">
                          <a:effectLst/>
                        </a:rPr>
                        <a:t>physics</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22</a:t>
                      </a:r>
                      <a:endParaRPr lang="en-US" sz="16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16</a:t>
                      </a:r>
                      <a:endParaRPr lang="en-US" sz="16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26</a:t>
                      </a:r>
                      <a:endParaRPr lang="en-US" sz="16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24</a:t>
                      </a:r>
                      <a:endParaRPr lang="en-US" sz="16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32</a:t>
                      </a:r>
                      <a:endParaRPr lang="en-US" sz="1600" b="1" dirty="0">
                        <a:effectLst/>
                        <a:latin typeface="Calibri"/>
                        <a:ea typeface="Times New Roman"/>
                        <a:cs typeface="Times New Roman"/>
                      </a:endParaRPr>
                    </a:p>
                  </a:txBody>
                  <a:tcPr marL="68580" marR="68580" marT="0" marB="0" anchor="b"/>
                </a:tc>
                <a:tc>
                  <a:txBody>
                    <a:bodyPr/>
                    <a:lstStyle/>
                    <a:p>
                      <a:pPr marL="0" marR="0" algn="ctr">
                        <a:lnSpc>
                          <a:spcPct val="115000"/>
                        </a:lnSpc>
                        <a:spcBef>
                          <a:spcPts val="0"/>
                        </a:spcBef>
                        <a:spcAft>
                          <a:spcPts val="0"/>
                        </a:spcAft>
                      </a:pPr>
                      <a:r>
                        <a:rPr lang="en-US" sz="1600" dirty="0">
                          <a:effectLst/>
                        </a:rPr>
                        <a:t>28</a:t>
                      </a:r>
                      <a:endParaRPr lang="en-US" sz="1600" b="1" dirty="0">
                        <a:effectLst/>
                        <a:latin typeface="Calibri"/>
                        <a:ea typeface="Times New Roman"/>
                        <a:cs typeface="Times New Roman"/>
                      </a:endParaRPr>
                    </a:p>
                  </a:txBody>
                  <a:tcPr marL="68580" marR="68580" marT="0" marB="0" anchor="b"/>
                </a:tc>
              </a:tr>
            </a:tbl>
          </a:graphicData>
        </a:graphic>
      </p:graphicFrame>
      <p:sp>
        <p:nvSpPr>
          <p:cNvPr id="5" name="TextBox 4"/>
          <p:cNvSpPr txBox="1"/>
          <p:nvPr/>
        </p:nvSpPr>
        <p:spPr>
          <a:xfrm>
            <a:off x="474406" y="5091611"/>
            <a:ext cx="10193594" cy="1292662"/>
          </a:xfrm>
          <a:prstGeom prst="rect">
            <a:avLst/>
          </a:prstGeom>
          <a:noFill/>
        </p:spPr>
        <p:txBody>
          <a:bodyPr wrap="square" rtlCol="0">
            <a:spAutoFit/>
          </a:bodyPr>
          <a:lstStyle/>
          <a:p>
            <a:pPr marL="457200" lvl="0" indent="-457200">
              <a:buFont typeface="Arial" panose="020B0604020202020204" pitchFamily="34" charset="0"/>
              <a:buChar char="•"/>
            </a:pPr>
            <a:r>
              <a:rPr lang="en-US" sz="2600" dirty="0" smtClean="0">
                <a:latin typeface="Helvetica" panose="020B0604020202020204" pitchFamily="34" charset="0"/>
                <a:cs typeface="Helvetica" panose="020B0604020202020204" pitchFamily="34" charset="0"/>
              </a:rPr>
              <a:t>Overall, more </a:t>
            </a:r>
            <a:r>
              <a:rPr lang="en-US" sz="2600" dirty="0">
                <a:latin typeface="Helvetica" panose="020B0604020202020204" pitchFamily="34" charset="0"/>
                <a:cs typeface="Helvetica" panose="020B0604020202020204" pitchFamily="34" charset="0"/>
              </a:rPr>
              <a:t>male students completed a curriculum that includes biology, chemistry and </a:t>
            </a:r>
            <a:r>
              <a:rPr lang="en-US" sz="2600" dirty="0" smtClean="0">
                <a:latin typeface="Helvetica" panose="020B0604020202020204" pitchFamily="34" charset="0"/>
                <a:cs typeface="Helvetica" panose="020B0604020202020204" pitchFamily="34" charset="0"/>
              </a:rPr>
              <a:t>physics than did their female counterparts. </a:t>
            </a:r>
            <a:endParaRPr lang="en-US" sz="2600" dirty="0">
              <a:latin typeface="Helvetica" panose="020B0604020202020204" pitchFamily="34" charset="0"/>
              <a:cs typeface="Helvetica" panose="020B0604020202020204" pitchFamily="34" charset="0"/>
            </a:endParaRPr>
          </a:p>
        </p:txBody>
      </p:sp>
      <p:sp>
        <p:nvSpPr>
          <p:cNvPr id="3" name="Rectangle 2"/>
          <p:cNvSpPr/>
          <p:nvPr/>
        </p:nvSpPr>
        <p:spPr>
          <a:xfrm>
            <a:off x="8412480" y="4617720"/>
            <a:ext cx="2103120" cy="502920"/>
          </a:xfrm>
          <a:prstGeom prst="rect">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373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in content">
  <a:themeElements>
    <a:clrScheme name="Achieve_template">
      <a:dk1>
        <a:srgbClr val="000000"/>
      </a:dk1>
      <a:lt1>
        <a:srgbClr val="FFFFFF"/>
      </a:lt1>
      <a:dk2>
        <a:srgbClr val="000000"/>
      </a:dk2>
      <a:lt2>
        <a:srgbClr val="808080"/>
      </a:lt2>
      <a:accent1>
        <a:srgbClr val="263685"/>
      </a:accent1>
      <a:accent2>
        <a:srgbClr val="1088A5"/>
      </a:accent2>
      <a:accent3>
        <a:srgbClr val="558ED5"/>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10808</TotalTime>
  <Words>2863</Words>
  <Application>Microsoft Office PowerPoint</Application>
  <PresentationFormat>Custom</PresentationFormat>
  <Paragraphs>562</Paragraphs>
  <Slides>32</Slides>
  <Notes>22</Notes>
  <HiddenSlides>0</HiddenSlides>
  <MMClips>0</MMClips>
  <ScaleCrop>false</ScaleCrop>
  <HeadingPairs>
    <vt:vector size="4" baseType="variant">
      <vt:variant>
        <vt:lpstr>Theme</vt:lpstr>
      </vt:variant>
      <vt:variant>
        <vt:i4>15</vt:i4>
      </vt:variant>
      <vt:variant>
        <vt:lpstr>Slide Titles</vt:lpstr>
      </vt:variant>
      <vt:variant>
        <vt:i4>32</vt:i4>
      </vt:variant>
    </vt:vector>
  </HeadingPairs>
  <TitlesOfParts>
    <vt:vector size="47" baseType="lpstr">
      <vt:lpstr>1_Main content</vt:lpstr>
      <vt:lpstr>6_Office Theme</vt:lpstr>
      <vt:lpstr>Custom Design</vt:lpstr>
      <vt:lpstr>7_Office Theme</vt:lpstr>
      <vt:lpstr>1_Custom Design</vt:lpstr>
      <vt:lpstr>8_Office Theme</vt:lpstr>
      <vt:lpstr>9_Office Theme</vt:lpstr>
      <vt:lpstr>10_Office Theme</vt:lpstr>
      <vt:lpstr>2_Custom Design</vt:lpstr>
      <vt:lpstr>12_Office Theme</vt:lpstr>
      <vt:lpstr>14_Office Theme</vt:lpstr>
      <vt:lpstr>15_Office Theme</vt:lpstr>
      <vt:lpstr>11_Office Theme</vt:lpstr>
      <vt:lpstr>16_Office Theme</vt:lpstr>
      <vt:lpstr>Office Theme</vt:lpstr>
      <vt:lpstr>PowerPoint Presentation</vt:lpstr>
      <vt:lpstr>PowerPoint Presentation</vt:lpstr>
      <vt:lpstr>PowerPoint Presentation</vt:lpstr>
      <vt:lpstr>High School Science Course-taking</vt:lpstr>
      <vt:lpstr>STEM-related CTE Course Credits</vt:lpstr>
      <vt:lpstr>AP, IB, and Other Honors Courses </vt:lpstr>
      <vt:lpstr>Science Course-taking by Race/Ethnicity</vt:lpstr>
      <vt:lpstr>Gaps in Science Course-taking  by Race/Ethnicity </vt:lpstr>
      <vt:lpstr>Science Course-taking by Gender</vt:lpstr>
      <vt:lpstr>Science Course-taking by SES</vt:lpstr>
      <vt:lpstr>PowerPoint Presentation</vt:lpstr>
      <vt:lpstr>Science Credit Requirements for a  Standard High School Diploma</vt:lpstr>
      <vt:lpstr>Science Course Requirements for a  Standard High School Diploma</vt:lpstr>
      <vt:lpstr>States Requiring Science Exit Exams between 2002 and 2014</vt:lpstr>
      <vt:lpstr>PowerPoint Presentation</vt:lpstr>
      <vt:lpstr>4-year Postsecondary Sample by Governance </vt:lpstr>
      <vt:lpstr>Four-Year Public and Private Postsecondary  Science Requirements by Credit</vt:lpstr>
      <vt:lpstr>Four-Year Public and Public Postsecondary  Science Requirements by Course</vt:lpstr>
      <vt:lpstr>Two-Year Public Postsecondary  Science Admissions Requirements</vt:lpstr>
      <vt:lpstr>PowerPoint Presentation</vt:lpstr>
      <vt:lpstr>Sample Postsecondary Institutions  for STEM major prerequisites </vt:lpstr>
      <vt:lpstr>Sample Postsecondary Institutions  for STEM major prerequisites (continued)</vt:lpstr>
      <vt:lpstr>High School Science Recommendations  and Requirements for STEM Majors</vt:lpstr>
      <vt:lpstr>PowerPoint Presentation</vt:lpstr>
      <vt:lpstr>ONET Job Zones</vt:lpstr>
      <vt:lpstr>Zone Sample Selection </vt:lpstr>
      <vt:lpstr>Knowledge Needed for Bright Outlook STEM and Non-STEM Jobs</vt:lpstr>
      <vt:lpstr>Most Important Knowledge Areas for  Zone 4 and 5 Jobs. </vt:lpstr>
      <vt:lpstr>Most Important Skills for  Bright Outlook Jobs</vt:lpstr>
      <vt:lpstr>Major Points to Take Away</vt:lpstr>
      <vt:lpstr>Major Points to Take Away</vt:lpstr>
      <vt:lpstr>Major Points to Take Away</vt:lpstr>
    </vt:vector>
  </TitlesOfParts>
  <Company>Achieve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criley;ajones</dc:creator>
  <cp:lastModifiedBy>Jennifer Childress</cp:lastModifiedBy>
  <cp:revision>635</cp:revision>
  <cp:lastPrinted>2014-02-14T17:04:11Z</cp:lastPrinted>
  <dcterms:created xsi:type="dcterms:W3CDTF">2011-02-15T13:53:04Z</dcterms:created>
  <dcterms:modified xsi:type="dcterms:W3CDTF">2014-02-17T22:57:50Z</dcterms:modified>
</cp:coreProperties>
</file>